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9" r:id="rId2"/>
    <p:sldId id="257" r:id="rId3"/>
    <p:sldId id="312" r:id="rId4"/>
    <p:sldId id="339" r:id="rId5"/>
    <p:sldId id="376" r:id="rId6"/>
    <p:sldId id="372" r:id="rId7"/>
    <p:sldId id="379" r:id="rId8"/>
    <p:sldId id="373" r:id="rId9"/>
    <p:sldId id="359" r:id="rId10"/>
    <p:sldId id="380" r:id="rId11"/>
  </p:sldIdLst>
  <p:sldSz cx="9144000" cy="6858000" type="screen4x3"/>
  <p:notesSz cx="6669088" cy="99282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FFFA46"/>
    <a:srgbClr val="FF717A"/>
    <a:srgbClr val="7394FF"/>
    <a:srgbClr val="FFA26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0692" autoAdjust="0"/>
    <p:restoredTop sz="92647" autoAdjust="0"/>
  </p:normalViewPr>
  <p:slideViewPr>
    <p:cSldViewPr>
      <p:cViewPr varScale="1">
        <p:scale>
          <a:sx n="91" d="100"/>
          <a:sy n="91" d="100"/>
        </p:scale>
        <p:origin x="-160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3438" y="-120"/>
      </p:cViewPr>
      <p:guideLst>
        <p:guide orient="horz" pos="3127"/>
        <p:guide pos="210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04490" y="19021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68741" y="19021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4425595" y="9608946"/>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013915" y="960894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67215" y="414384"/>
            <a:ext cx="533466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67215" y="9608946"/>
            <a:ext cx="718145" cy="184666"/>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67215" y="9597058"/>
            <a:ext cx="5482759"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45714" y="105295"/>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29044" y="1052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862013" y="750888"/>
            <a:ext cx="4945062"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88601" y="4716162"/>
            <a:ext cx="4891886" cy="446821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928815" y="9612343"/>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074805" y="961234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696223" y="9612343"/>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696224" y="9610645"/>
            <a:ext cx="5276641"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22937" y="317581"/>
            <a:ext cx="5423214"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862013" y="750888"/>
            <a:ext cx="4945062" cy="3709987"/>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10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862013" y="750888"/>
            <a:ext cx="4945062" cy="3709987"/>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ltLang="ja-JP" smtClean="0"/>
              <a:t>doc.: IEEE 802.11-yy/xxxxr0</a:t>
            </a:r>
            <a:endParaRPr lang="en-US" altLang="ja-JP" dirty="0"/>
          </a:p>
        </p:txBody>
      </p:sp>
      <p:sp>
        <p:nvSpPr>
          <p:cNvPr id="5" name="Date Placeholder 4"/>
          <p:cNvSpPr>
            <a:spLocks noGrp="1"/>
          </p:cNvSpPr>
          <p:nvPr>
            <p:ph type="dt" idx="11"/>
          </p:nvPr>
        </p:nvSpPr>
        <p:spPr/>
        <p:txBody>
          <a:bodyPr/>
          <a:lstStyle/>
          <a:p>
            <a:r>
              <a:rPr lang="en-US" altLang="ja-JP"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smtClean="0"/>
              <a:t>John Doe, Some Company</a:t>
            </a:r>
            <a:endParaRPr lang="en-US" altLang="ja-JP" dirty="0"/>
          </a:p>
        </p:txBody>
      </p:sp>
      <p:sp>
        <p:nvSpPr>
          <p:cNvPr id="7" name="Slide Number Placeholder 6"/>
          <p:cNvSpPr>
            <a:spLocks noGrp="1"/>
          </p:cNvSpPr>
          <p:nvPr>
            <p:ph type="sldNum" sz="quarter" idx="13"/>
          </p:nvPr>
        </p:nvSpPr>
        <p:spPr>
          <a:xfrm>
            <a:off x="3177398" y="9612343"/>
            <a:ext cx="415177" cy="184666"/>
          </a:xfrm>
        </p:spPr>
        <p:txBody>
          <a:bodyPr/>
          <a:lstStyle/>
          <a:p>
            <a:r>
              <a:rPr lang="en-US" altLang="ja-JP" smtClean="0"/>
              <a:t>Page </a:t>
            </a:r>
            <a:fld id="{86ADF5D0-7AFF-7A41-A694-BD30783C5616}" type="slidenum">
              <a:rPr lang="en-US" altLang="ja-JP" smtClean="0"/>
              <a:pPr/>
              <a:t>3</a:t>
            </a:fld>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ja-JP" dirty="0" smtClean="0"/>
              <a:t>May 2012</a:t>
            </a:r>
            <a:endParaRPr lang="en-US" altLang="ja-JP" dirty="0"/>
          </a:p>
        </p:txBody>
      </p:sp>
      <p:sp>
        <p:nvSpPr>
          <p:cNvPr id="5" name="Rectangle 5"/>
          <p:cNvSpPr>
            <a:spLocks noGrp="1" noChangeArrowheads="1"/>
          </p:cNvSpPr>
          <p:nvPr>
            <p:ph type="ftr" sz="quarter" idx="11"/>
          </p:nvPr>
        </p:nvSpPr>
        <p:spPr>
          <a:xfrm>
            <a:off x="7522818"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ja-JP" dirty="0" smtClean="0"/>
              <a:t>May 2012</a:t>
            </a:r>
            <a:endParaRPr lang="en-US" altLang="ja-JP" dirty="0"/>
          </a:p>
        </p:txBody>
      </p:sp>
      <p:sp>
        <p:nvSpPr>
          <p:cNvPr id="5" name="Rectangle 5"/>
          <p:cNvSpPr>
            <a:spLocks noGrp="1" noChangeArrowheads="1"/>
          </p:cNvSpPr>
          <p:nvPr>
            <p:ph type="ftr" sz="quarter" idx="11"/>
          </p:nvPr>
        </p:nvSpPr>
        <p:spPr>
          <a:xfrm>
            <a:off x="7522826"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F849415C-ECDB-492C-B7EB-181F05134429}"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May 2012</a:t>
            </a:r>
            <a:endParaRPr lang="en-US" altLang="ja-JP" dirty="0"/>
          </a:p>
        </p:txBody>
      </p:sp>
      <p:sp>
        <p:nvSpPr>
          <p:cNvPr id="1029" name="Rectangle 5"/>
          <p:cNvSpPr>
            <a:spLocks noGrp="1" noChangeArrowheads="1"/>
          </p:cNvSpPr>
          <p:nvPr>
            <p:ph type="ftr" sz="quarter" idx="3"/>
          </p:nvPr>
        </p:nvSpPr>
        <p:spPr bwMode="auto">
          <a:xfrm>
            <a:off x="7522823" y="6475413"/>
            <a:ext cx="102111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smtClean="0"/>
              <a:t>Giwon Park, LG</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380513" y="332601"/>
            <a:ext cx="3065006"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a:t>
            </a:r>
            <a:r>
              <a:rPr lang="en-US" altLang="ja-JP" sz="1800" b="1" kern="1200" dirty="0" smtClean="0">
                <a:solidFill>
                  <a:schemeClr val="tx1"/>
                </a:solidFill>
                <a:latin typeface="Times New Roman" charset="0"/>
                <a:ea typeface="宋体" pitchFamily="2" charset="-122"/>
                <a:cs typeface="+mn-cs"/>
              </a:rPr>
              <a:t>802.11-12/0776</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iwon.park@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Jinsam.kwak@lge.com" TargetMode="External"/><Relationship Id="rId4" Type="http://schemas.openxmlformats.org/officeDocument/2006/relationships/hyperlink" Target="mailto:kiseon.ryu@lge.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xmlns="" val="2254136526"/>
              </p:ext>
            </p:extLst>
          </p:nvPr>
        </p:nvGraphicFramePr>
        <p:xfrm>
          <a:off x="609600" y="2286000"/>
          <a:ext cx="7924800" cy="1682115"/>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Affiliations</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Address</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1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Giwon</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Park</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+82-31-450-1879</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3"/>
                        </a:rPr>
                        <a:t>giwon.park@lge.com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algn="l"/>
                      <a:r>
                        <a:rPr kumimoji="1" lang="en-US" altLang="ja-JP" sz="1000" dirty="0" err="1" smtClean="0"/>
                        <a:t>Kiseon</a:t>
                      </a:r>
                      <a:r>
                        <a:rPr kumimoji="1" lang="en-US" altLang="ja-JP" sz="1000" dirty="0" smtClean="0"/>
                        <a:t> Ryu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sz="1000" kern="1200" dirty="0" smtClean="0">
                          <a:solidFill>
                            <a:schemeClr val="tx1"/>
                          </a:solidFill>
                          <a:latin typeface="+mn-lt"/>
                          <a:ea typeface="+mn-ea"/>
                          <a:cs typeface="+mn-cs"/>
                        </a:rPr>
                        <a:t>LG Electronics</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10225</a:t>
                      </a:r>
                      <a:r>
                        <a:rPr lang="it-IT" sz="1000" baseline="0" dirty="0" smtClean="0"/>
                        <a:t> Willow Creek Rd</a:t>
                      </a:r>
                      <a:r>
                        <a:rPr lang="it-IT" sz="1000" dirty="0" smtClean="0"/>
                        <a:t>, San Diego, CA, 92131, USA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(858)-635-5209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solidFill>
                            <a:schemeClr val="tx1"/>
                          </a:solidFill>
                          <a:hlinkClick r:id="rId4"/>
                        </a:rPr>
                        <a:t>kiseon.ryu@lge.com</a:t>
                      </a:r>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Jinsam</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Kwak</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+82-31-450-7902</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5"/>
                        </a:rPr>
                        <a:t>Jinsam.kwak@lge.com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p:txBody>
          <a:bodyPr/>
          <a:lstStyle/>
          <a:p>
            <a:r>
              <a:rPr lang="en-US" altLang="ja-JP" dirty="0" smtClean="0">
                <a:ea typeface="MS PGothic" pitchFamily="34" charset="-128"/>
              </a:rPr>
              <a:t>Access distribution in 802.11ai</a:t>
            </a:r>
          </a:p>
        </p:txBody>
      </p:sp>
      <p:sp>
        <p:nvSpPr>
          <p:cNvPr id="5161" name="Rectangle 6"/>
          <p:cNvSpPr>
            <a:spLocks noGrp="1" noChangeArrowheads="1"/>
          </p:cNvSpPr>
          <p:nvPr>
            <p:ph type="body" idx="1"/>
          </p:nvPr>
        </p:nvSpPr>
        <p:spPr>
          <a:xfrm>
            <a:off x="685800" y="1524000"/>
            <a:ext cx="7772400" cy="533400"/>
          </a:xfrm>
        </p:spPr>
        <p:txBody>
          <a:bodyPr/>
          <a:lstStyle/>
          <a:p>
            <a:r>
              <a:rPr lang="en-US" altLang="ja-JP" dirty="0" smtClean="0">
                <a:ea typeface="MS PGothic" pitchFamily="34" charset="-128"/>
              </a:rPr>
              <a:t>Date: 2012-07-06</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6514532" y="6475413"/>
            <a:ext cx="2029402" cy="184666"/>
          </a:xfrm>
        </p:spPr>
        <p:txBody>
          <a:bodyPr/>
          <a:lstStyle/>
          <a:p>
            <a:pPr>
              <a:defRPr/>
            </a:pPr>
            <a:r>
              <a:rPr lang="en-US" altLang="ja-JP" dirty="0" smtClean="0"/>
              <a:t>Giwon Park, </a:t>
            </a:r>
            <a:r>
              <a:rPr lang="en-US" dirty="0" smtClean="0"/>
              <a:t>LG Electronics Inc.</a:t>
            </a:r>
          </a:p>
        </p:txBody>
      </p:sp>
      <p:sp>
        <p:nvSpPr>
          <p:cNvPr id="9" name="日付プレースホルダ 3"/>
          <p:cNvSpPr>
            <a:spLocks noGrp="1"/>
          </p:cNvSpPr>
          <p:nvPr>
            <p:ph type="dt" sz="quarter" idx="10"/>
          </p:nvPr>
        </p:nvSpPr>
        <p:spPr>
          <a:xfrm>
            <a:off x="696913" y="332601"/>
            <a:ext cx="942566" cy="276999"/>
          </a:xfrm>
          <a:noFill/>
        </p:spPr>
        <p:txBody>
          <a:bodyPr/>
          <a:lstStyle/>
          <a:p>
            <a:pPr>
              <a:defRPr/>
            </a:pPr>
            <a:r>
              <a:rPr lang="en-US" altLang="ja-JP" dirty="0" smtClean="0"/>
              <a:t>July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US" sz="2800" dirty="0" smtClean="0"/>
              <a:t>Motion </a:t>
            </a:r>
            <a:endParaRPr lang="en-US" sz="2800" dirty="0"/>
          </a:p>
        </p:txBody>
      </p:sp>
      <p:sp>
        <p:nvSpPr>
          <p:cNvPr id="3" name="Content Placeholder 2"/>
          <p:cNvSpPr>
            <a:spLocks noGrp="1"/>
          </p:cNvSpPr>
          <p:nvPr>
            <p:ph idx="1"/>
          </p:nvPr>
        </p:nvSpPr>
        <p:spPr>
          <a:xfrm>
            <a:off x="762000" y="1714488"/>
            <a:ext cx="7772400" cy="4533912"/>
          </a:xfrm>
        </p:spPr>
        <p:txBody>
          <a:bodyPr>
            <a:normAutofit fontScale="92500" lnSpcReduction="20000"/>
          </a:bodyPr>
          <a:lstStyle/>
          <a:p>
            <a:pPr>
              <a:spcBef>
                <a:spcPts val="600"/>
              </a:spcBef>
            </a:pPr>
            <a:r>
              <a:rPr kumimoji="1" lang="en-US" altLang="ja-JP" dirty="0" smtClean="0">
                <a:latin typeface="Times New Roman" pitchFamily="18" charset="0"/>
                <a:cs typeface="Times New Roman" pitchFamily="18" charset="0"/>
              </a:rPr>
              <a:t>Move to add the following text to Section 6.3 of SFD? </a:t>
            </a:r>
          </a:p>
          <a:p>
            <a:pPr>
              <a:spcBef>
                <a:spcPts val="600"/>
              </a:spcBef>
              <a:buNone/>
            </a:pPr>
            <a:endParaRPr kumimoji="1" lang="en-US" altLang="ja-JP" dirty="0" smtClean="0">
              <a:latin typeface="Times New Roman" pitchFamily="18" charset="0"/>
              <a:cs typeface="Times New Roman" pitchFamily="18" charset="0"/>
            </a:endParaRPr>
          </a:p>
          <a:p>
            <a:pPr lvl="1">
              <a:buNone/>
            </a:pPr>
            <a:r>
              <a:rPr lang="en-US" altLang="zh-CN" sz="2400" b="1" u="sng" dirty="0" smtClean="0"/>
              <a:t>6.3 Access Distribution</a:t>
            </a:r>
          </a:p>
          <a:p>
            <a:pPr lvl="1"/>
            <a:r>
              <a:rPr lang="en-US" altLang="zh-CN" sz="2200" u="sng" dirty="0" smtClean="0"/>
              <a:t>802.11ai shall provide the mechanism for access distribution to achieve efficient utilization of the shared wireless channel by minimizing the access collision in case of large number of STA’s initial link setup.</a:t>
            </a:r>
          </a:p>
          <a:p>
            <a:endParaRPr lang="en-US" dirty="0" smtClean="0"/>
          </a:p>
          <a:p>
            <a:pPr>
              <a:spcAft>
                <a:spcPts val="600"/>
              </a:spcAft>
            </a:pPr>
            <a:r>
              <a:rPr lang="en-US" dirty="0" smtClean="0"/>
              <a:t>Mover: </a:t>
            </a:r>
          </a:p>
          <a:p>
            <a:pPr>
              <a:spcAft>
                <a:spcPts val="600"/>
              </a:spcAft>
            </a:pPr>
            <a:r>
              <a:rPr lang="en-US" dirty="0" err="1" smtClean="0"/>
              <a:t>Seconder</a:t>
            </a:r>
            <a:r>
              <a:rPr lang="en-US" dirty="0" smtClean="0"/>
              <a:t>: </a:t>
            </a:r>
          </a:p>
          <a:p>
            <a:pPr>
              <a:spcAft>
                <a:spcPts val="600"/>
              </a:spcAft>
            </a:pPr>
            <a:endParaRPr lang="en-US" dirty="0" smtClean="0"/>
          </a:p>
          <a:p>
            <a:pPr>
              <a:spcAft>
                <a:spcPts val="600"/>
              </a:spcAft>
            </a:pPr>
            <a:r>
              <a:rPr lang="en-US" dirty="0" smtClean="0"/>
              <a:t>Result    </a:t>
            </a:r>
          </a:p>
          <a:p>
            <a:pPr>
              <a:spcAft>
                <a:spcPts val="600"/>
              </a:spcAft>
            </a:pPr>
            <a:r>
              <a:rPr lang="en-US" u="sng" dirty="0" smtClean="0"/>
              <a:t>Yes                </a:t>
            </a:r>
            <a:r>
              <a:rPr lang="en-US" dirty="0" smtClean="0"/>
              <a:t>    </a:t>
            </a:r>
            <a:r>
              <a:rPr lang="en-US" u="sng" dirty="0" smtClean="0"/>
              <a:t>No               </a:t>
            </a:r>
            <a:r>
              <a:rPr lang="en-US" dirty="0" smtClean="0"/>
              <a:t>      </a:t>
            </a:r>
            <a:r>
              <a:rPr lang="en-US" u="sng" dirty="0" smtClean="0"/>
              <a:t>Abstain</a:t>
            </a:r>
            <a:r>
              <a:rPr lang="en-US" dirty="0" smtClean="0"/>
              <a:t>_______________</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Tree>
    <p:extLst>
      <p:ext uri="{BB962C8B-B14F-4D97-AF65-F5344CB8AC3E}">
        <p14:creationId xmlns:p14="http://schemas.microsoft.com/office/powerpoint/2010/main" xmlns="" val="3745516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942566" cy="276999"/>
          </a:xfrm>
          <a:noFill/>
        </p:spPr>
        <p:txBody>
          <a:bodyPr/>
          <a:lstStyle/>
          <a:p>
            <a:pPr>
              <a:defRPr/>
            </a:pPr>
            <a:r>
              <a:rPr lang="en-US" altLang="ja-JP" dirty="0" smtClean="0"/>
              <a:t>July 2012</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dirty="0" smtClean="0">
                <a:ea typeface="MS PGothic" pitchFamily="34" charset="-128"/>
              </a:rPr>
              <a:t>Abstract</a:t>
            </a:r>
          </a:p>
        </p:txBody>
      </p:sp>
      <p:sp>
        <p:nvSpPr>
          <p:cNvPr id="6149" name="Rectangle 3"/>
          <p:cNvSpPr>
            <a:spLocks noGrp="1" noChangeArrowheads="1"/>
          </p:cNvSpPr>
          <p:nvPr>
            <p:ph type="body" idx="1"/>
          </p:nvPr>
        </p:nvSpPr>
        <p:spPr/>
        <p:txBody>
          <a:bodyPr/>
          <a:lstStyle/>
          <a:p>
            <a:r>
              <a:rPr lang="en-US" dirty="0" smtClean="0"/>
              <a:t>This contribution proposes the mechanism to distribute the access time of STAs attempting association with the AP in case of passive scanning mode.</a:t>
            </a:r>
          </a:p>
        </p:txBody>
      </p:sp>
      <p:sp>
        <p:nvSpPr>
          <p:cNvPr id="8" name="フッター プレースホルダ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ußzeilenplatzhalt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sz="2800" dirty="0" smtClean="0"/>
              <a:t>Background (1/4) </a:t>
            </a:r>
            <a:endParaRPr lang="en-US" sz="2800" dirty="0"/>
          </a:p>
        </p:txBody>
      </p:sp>
      <p:sp>
        <p:nvSpPr>
          <p:cNvPr id="3" name="Content Placeholder 2"/>
          <p:cNvSpPr>
            <a:spLocks noGrp="1"/>
          </p:cNvSpPr>
          <p:nvPr>
            <p:ph idx="1"/>
          </p:nvPr>
        </p:nvSpPr>
        <p:spPr>
          <a:xfrm>
            <a:off x="685800" y="1447800"/>
            <a:ext cx="7772400" cy="5105400"/>
          </a:xfrm>
        </p:spPr>
        <p:txBody>
          <a:bodyPr/>
          <a:lstStyle/>
          <a:p>
            <a:r>
              <a:rPr lang="en-US" altLang="zh-CN" dirty="0" smtClean="0"/>
              <a:t>11ai use case </a:t>
            </a:r>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pPr lvl="4">
              <a:buNone/>
            </a:pPr>
            <a:r>
              <a:rPr lang="en-US" altLang="zh-CN" dirty="0" smtClean="0"/>
              <a:t>                           Figure 1. 11ai use case</a:t>
            </a:r>
          </a:p>
          <a:p>
            <a:endParaRPr lang="en-US" altLang="zh-CN" sz="1800" dirty="0" smtClean="0"/>
          </a:p>
          <a:p>
            <a:r>
              <a:rPr lang="en-US" altLang="zh-CN" sz="1800" dirty="0" smtClean="0"/>
              <a:t>Large number of devices simultaneously access to the AP.</a:t>
            </a:r>
          </a:p>
          <a:p>
            <a:pPr lvl="1"/>
            <a:r>
              <a:rPr lang="en-US" altLang="zh-CN" sz="1400" dirty="0" smtClean="0"/>
              <a:t>It may produce the severe collisions. </a:t>
            </a:r>
          </a:p>
        </p:txBody>
      </p:sp>
      <p:sp>
        <p:nvSpPr>
          <p:cNvPr id="4"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pic>
        <p:nvPicPr>
          <p:cNvPr id="1028" name="그림 1" descr="그림4.jpg"/>
          <p:cNvPicPr>
            <a:picLocks noChangeAspect="1" noChangeArrowheads="1"/>
          </p:cNvPicPr>
          <p:nvPr/>
        </p:nvPicPr>
        <p:blipFill>
          <a:blip r:embed="rId3"/>
          <a:srcRect/>
          <a:stretch>
            <a:fillRect/>
          </a:stretch>
        </p:blipFill>
        <p:spPr bwMode="auto">
          <a:xfrm>
            <a:off x="2286000" y="1950941"/>
            <a:ext cx="4654550" cy="29258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sz="2800" dirty="0" smtClean="0"/>
              <a:t>Background (2/4) </a:t>
            </a:r>
            <a:endParaRPr lang="en-US" sz="2800" dirty="0"/>
          </a:p>
        </p:txBody>
      </p:sp>
      <p:sp>
        <p:nvSpPr>
          <p:cNvPr id="3" name="Content Placeholder 2"/>
          <p:cNvSpPr>
            <a:spLocks noGrp="1"/>
          </p:cNvSpPr>
          <p:nvPr>
            <p:ph idx="1"/>
          </p:nvPr>
        </p:nvSpPr>
        <p:spPr>
          <a:xfrm>
            <a:off x="685800" y="1447800"/>
            <a:ext cx="7772400" cy="5105400"/>
          </a:xfrm>
        </p:spPr>
        <p:txBody>
          <a:bodyPr/>
          <a:lstStyle/>
          <a:p>
            <a:r>
              <a:rPr lang="en-US" altLang="zh-CN" dirty="0" smtClean="0"/>
              <a:t>Problem 1) Large number of STA’s initial link setup</a:t>
            </a:r>
          </a:p>
          <a:p>
            <a:pPr lvl="1"/>
            <a:r>
              <a:rPr lang="en-US" altLang="zh-CN" dirty="0" smtClean="0"/>
              <a:t>Large number of STAs may transmit management frames (i.e. authentication, association frames) to associate with the AP in a </a:t>
            </a:r>
            <a:r>
              <a:rPr lang="en-US" altLang="zh-CN" dirty="0" err="1" smtClean="0"/>
              <a:t>bursty</a:t>
            </a:r>
            <a:r>
              <a:rPr lang="en-US" altLang="zh-CN" dirty="0" smtClean="0"/>
              <a:t> manner.</a:t>
            </a:r>
          </a:p>
          <a:p>
            <a:pPr lvl="1"/>
            <a:r>
              <a:rPr lang="en-US" altLang="zh-CN" dirty="0" smtClean="0"/>
              <a:t>Probability of access collision can be highly increased, which causes degradation of the network performance (i.e., access quality, </a:t>
            </a:r>
            <a:r>
              <a:rPr lang="en-US" altLang="zh-CN" dirty="0" err="1" smtClean="0"/>
              <a:t>QoS</a:t>
            </a:r>
            <a:r>
              <a:rPr lang="en-US" altLang="zh-CN" dirty="0" smtClean="0"/>
              <a:t>, utilization of the wireless channel, etc).</a:t>
            </a:r>
          </a:p>
          <a:p>
            <a:pPr lvl="1"/>
            <a:r>
              <a:rPr lang="en-US" altLang="zh-CN" dirty="0" smtClean="0"/>
              <a:t>Collision among STAs in passive scanning mode is more problematic than that of STAs in active scanning mode.</a:t>
            </a:r>
          </a:p>
          <a:p>
            <a:pPr lvl="1"/>
            <a:r>
              <a:rPr lang="en-US" altLang="zh-CN" dirty="0" smtClean="0"/>
              <a:t>In addition, only some users may be able to successfully associate with the AP during a certain time interval.</a:t>
            </a:r>
          </a:p>
        </p:txBody>
      </p:sp>
      <p:sp>
        <p:nvSpPr>
          <p:cNvPr id="4"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838200"/>
          </a:xfrm>
        </p:spPr>
        <p:txBody>
          <a:bodyPr/>
          <a:lstStyle/>
          <a:p>
            <a:r>
              <a:rPr lang="en-US" sz="2800" dirty="0" smtClean="0"/>
              <a:t>Background (3/4) </a:t>
            </a:r>
            <a:endParaRPr lang="en-US" sz="2800" dirty="0"/>
          </a:p>
        </p:txBody>
      </p:sp>
      <p:sp>
        <p:nvSpPr>
          <p:cNvPr id="3" name="Content Placeholder 2"/>
          <p:cNvSpPr>
            <a:spLocks noGrp="1"/>
          </p:cNvSpPr>
          <p:nvPr>
            <p:ph idx="1"/>
          </p:nvPr>
        </p:nvSpPr>
        <p:spPr>
          <a:xfrm>
            <a:off x="685800" y="1295400"/>
            <a:ext cx="8077200" cy="5257800"/>
          </a:xfrm>
        </p:spPr>
        <p:txBody>
          <a:bodyPr/>
          <a:lstStyle/>
          <a:p>
            <a:r>
              <a:rPr lang="en-US" altLang="zh-TW" dirty="0" smtClean="0"/>
              <a:t>Problem 2) Current access related parameters for management frame</a:t>
            </a:r>
          </a:p>
          <a:p>
            <a:pPr lvl="1"/>
            <a:r>
              <a:rPr lang="en-US" altLang="zh-TW" sz="1800" dirty="0" smtClean="0"/>
              <a:t>Default QMF policy </a:t>
            </a:r>
            <a:r>
              <a:rPr lang="en-US" altLang="zh-TW" sz="1800" i="1" dirty="0" smtClean="0"/>
              <a:t>of </a:t>
            </a:r>
            <a:r>
              <a:rPr lang="en-US" altLang="zh-TW" sz="1800" dirty="0" smtClean="0"/>
              <a:t>IEEE 802.11ae-2012</a:t>
            </a:r>
          </a:p>
          <a:p>
            <a:pPr lvl="2"/>
            <a:r>
              <a:rPr lang="en-US" altLang="zh-TW" dirty="0" smtClean="0"/>
              <a:t>It defines the access category of each management frame based on management subtype value, category value, and action value. </a:t>
            </a:r>
          </a:p>
          <a:p>
            <a:pPr lvl="2"/>
            <a:r>
              <a:rPr lang="en-US" dirty="0" smtClean="0"/>
              <a:t>Access category of the </a:t>
            </a:r>
            <a:r>
              <a:rPr lang="en-US" u="sng" dirty="0" smtClean="0">
                <a:solidFill>
                  <a:srgbClr val="0000FF"/>
                </a:solidFill>
              </a:rPr>
              <a:t>Association Request frame is set to AC_VO.</a:t>
            </a:r>
          </a:p>
          <a:p>
            <a:pPr lvl="1"/>
            <a:r>
              <a:rPr lang="en-US" sz="1800" dirty="0" smtClean="0"/>
              <a:t>Draft P802.11REVmb_D12.0</a:t>
            </a:r>
          </a:p>
          <a:p>
            <a:pPr lvl="2"/>
            <a:r>
              <a:rPr lang="en-US" altLang="ko-KR" dirty="0" smtClean="0"/>
              <a:t>In  18.4.4 OFDM PHY characteristics, </a:t>
            </a:r>
            <a:r>
              <a:rPr lang="en-US" altLang="ko-KR" dirty="0" err="1" smtClean="0"/>
              <a:t>CWmin</a:t>
            </a:r>
            <a:r>
              <a:rPr lang="en-US" altLang="ko-KR" dirty="0" smtClean="0"/>
              <a:t> and </a:t>
            </a:r>
            <a:r>
              <a:rPr lang="en-US" altLang="ko-KR" dirty="0" err="1" smtClean="0"/>
              <a:t>CWmax</a:t>
            </a:r>
            <a:r>
              <a:rPr lang="en-US" altLang="ko-KR" dirty="0" smtClean="0"/>
              <a:t> are set to </a:t>
            </a:r>
            <a:r>
              <a:rPr lang="en-US" altLang="ko-KR" u="sng" dirty="0" smtClean="0">
                <a:solidFill>
                  <a:srgbClr val="0000FF"/>
                </a:solidFill>
              </a:rPr>
              <a:t>15, 1023 respectively</a:t>
            </a:r>
            <a:r>
              <a:rPr lang="en-US" altLang="ko-KR" dirty="0" smtClean="0"/>
              <a:t>. </a:t>
            </a:r>
          </a:p>
          <a:p>
            <a:pPr lvl="1"/>
            <a:r>
              <a:rPr lang="en-US" altLang="zh-TW" sz="1800" dirty="0" smtClean="0"/>
              <a:t>Based on the above description and Default EDCA parameter set element parameter(in </a:t>
            </a:r>
            <a:r>
              <a:rPr lang="en-US" sz="1800" dirty="0" smtClean="0"/>
              <a:t>Draft P802.11REVmb_D12.0</a:t>
            </a:r>
            <a:r>
              <a:rPr lang="en-US" altLang="zh-TW" sz="1800" dirty="0" smtClean="0"/>
              <a:t>), values of AIFSN, </a:t>
            </a:r>
            <a:r>
              <a:rPr lang="en-US" altLang="zh-TW" sz="1800" dirty="0" err="1" smtClean="0"/>
              <a:t>CWmin</a:t>
            </a:r>
            <a:r>
              <a:rPr lang="en-US" altLang="zh-TW" sz="1800" dirty="0" smtClean="0"/>
              <a:t> and </a:t>
            </a:r>
            <a:r>
              <a:rPr lang="en-US" altLang="zh-TW" sz="1800" dirty="0" err="1" smtClean="0"/>
              <a:t>CWmax</a:t>
            </a:r>
            <a:r>
              <a:rPr lang="en-US" altLang="zh-TW" sz="1800" dirty="0" smtClean="0"/>
              <a:t> of AC_VO are </a:t>
            </a:r>
            <a:r>
              <a:rPr lang="en-US" altLang="zh-TW" sz="1800" u="sng" dirty="0" smtClean="0">
                <a:solidFill>
                  <a:srgbClr val="0000FF"/>
                </a:solidFill>
              </a:rPr>
              <a:t>2, 3 and 7 respectively</a:t>
            </a:r>
            <a:r>
              <a:rPr lang="en-US" altLang="zh-TW" sz="1800" dirty="0" smtClean="0"/>
              <a:t>. </a:t>
            </a:r>
          </a:p>
          <a:p>
            <a:pPr lvl="2"/>
            <a:r>
              <a:rPr lang="en-US" altLang="zh-TW" dirty="0" err="1" smtClean="0"/>
              <a:t>CWmin</a:t>
            </a:r>
            <a:r>
              <a:rPr lang="en-US" altLang="zh-TW" dirty="0" smtClean="0"/>
              <a:t> of AC_VO in default EDCA parameter: </a:t>
            </a:r>
            <a:r>
              <a:rPr lang="en-US" altLang="ko-KR" dirty="0" smtClean="0"/>
              <a:t>(aCWmin+1)/4 – 1</a:t>
            </a:r>
            <a:r>
              <a:rPr lang="en-US" altLang="zh-TW" dirty="0" smtClean="0"/>
              <a:t> </a:t>
            </a:r>
          </a:p>
          <a:p>
            <a:pPr lvl="2"/>
            <a:r>
              <a:rPr lang="en-US" altLang="zh-TW" dirty="0" err="1" smtClean="0"/>
              <a:t>CWmax</a:t>
            </a:r>
            <a:r>
              <a:rPr lang="en-US" altLang="zh-TW" dirty="0" smtClean="0"/>
              <a:t> of AC_VO in default EDCA parameter: </a:t>
            </a:r>
            <a:r>
              <a:rPr lang="en-US" altLang="ko-KR" dirty="0" smtClean="0"/>
              <a:t>(aCWmin+1)/2 – 1</a:t>
            </a:r>
            <a:endParaRPr lang="en-US" dirty="0" smtClean="0"/>
          </a:p>
        </p:txBody>
      </p:sp>
      <p:sp>
        <p:nvSpPr>
          <p:cNvPr id="4"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6</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838200"/>
          </a:xfrm>
        </p:spPr>
        <p:txBody>
          <a:bodyPr/>
          <a:lstStyle/>
          <a:p>
            <a:r>
              <a:rPr lang="en-US" sz="2800" dirty="0" smtClean="0"/>
              <a:t>Background (4/4) </a:t>
            </a:r>
            <a:endParaRPr lang="en-US" sz="2800" dirty="0"/>
          </a:p>
        </p:txBody>
      </p:sp>
      <p:sp>
        <p:nvSpPr>
          <p:cNvPr id="3" name="Content Placeholder 2"/>
          <p:cNvSpPr>
            <a:spLocks noGrp="1"/>
          </p:cNvSpPr>
          <p:nvPr>
            <p:ph idx="1"/>
          </p:nvPr>
        </p:nvSpPr>
        <p:spPr>
          <a:xfrm>
            <a:off x="685800" y="1219200"/>
            <a:ext cx="7772400" cy="5257800"/>
          </a:xfrm>
        </p:spPr>
        <p:txBody>
          <a:bodyPr/>
          <a:lstStyle/>
          <a:p>
            <a:r>
              <a:rPr lang="en-GB" dirty="0" smtClean="0"/>
              <a:t>Using the current values of access related parameters (i.e., AIFSN, </a:t>
            </a:r>
            <a:r>
              <a:rPr lang="en-GB" dirty="0" err="1" smtClean="0"/>
              <a:t>CWmin</a:t>
            </a:r>
            <a:r>
              <a:rPr lang="en-GB" dirty="0" smtClean="0"/>
              <a:t> and </a:t>
            </a:r>
            <a:r>
              <a:rPr lang="en-GB" dirty="0" err="1" smtClean="0"/>
              <a:t>CWmax</a:t>
            </a:r>
            <a:r>
              <a:rPr lang="en-GB" dirty="0" smtClean="0"/>
              <a:t>) for transmission of management frames does not fully support large number of </a:t>
            </a:r>
            <a:r>
              <a:rPr lang="en-GB" dirty="0" err="1" smtClean="0"/>
              <a:t>STA’s</a:t>
            </a:r>
            <a:r>
              <a:rPr lang="en-GB" dirty="0" smtClean="0"/>
              <a:t> initial link setup</a:t>
            </a:r>
          </a:p>
          <a:p>
            <a:endParaRPr lang="en-GB" dirty="0" smtClean="0"/>
          </a:p>
          <a:p>
            <a:endParaRPr lang="en-US" sz="1600" b="0" dirty="0" smtClean="0"/>
          </a:p>
          <a:p>
            <a:endParaRPr lang="en-US" sz="1600" b="0" dirty="0" smtClean="0"/>
          </a:p>
          <a:p>
            <a:pPr latinLnBrk="1"/>
            <a:endParaRPr lang="en-US" dirty="0" smtClean="0"/>
          </a:p>
        </p:txBody>
      </p:sp>
      <p:sp>
        <p:nvSpPr>
          <p:cNvPr id="4"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838200"/>
          </a:xfrm>
        </p:spPr>
        <p:txBody>
          <a:bodyPr/>
          <a:lstStyle/>
          <a:p>
            <a:r>
              <a:rPr lang="en-US" sz="2800" dirty="0" smtClean="0"/>
              <a:t>Conclusion</a:t>
            </a:r>
            <a:endParaRPr lang="en-US" sz="2800" dirty="0"/>
          </a:p>
        </p:txBody>
      </p:sp>
      <p:sp>
        <p:nvSpPr>
          <p:cNvPr id="3" name="Content Placeholder 2"/>
          <p:cNvSpPr>
            <a:spLocks noGrp="1"/>
          </p:cNvSpPr>
          <p:nvPr>
            <p:ph idx="1"/>
          </p:nvPr>
        </p:nvSpPr>
        <p:spPr>
          <a:xfrm>
            <a:off x="685800" y="1219200"/>
            <a:ext cx="7772400" cy="5257800"/>
          </a:xfrm>
        </p:spPr>
        <p:txBody>
          <a:bodyPr/>
          <a:lstStyle/>
          <a:p>
            <a:r>
              <a:rPr lang="en-US" altLang="zh-CN" dirty="0" smtClean="0"/>
              <a:t>11ai shall provide the mechanism for access distribution to achieve efficient utilization of the shared wireless channel by minimizing the access collision in case of large number of STA’s initial link setup.</a:t>
            </a:r>
          </a:p>
          <a:p>
            <a:endParaRPr lang="en-US" altLang="zh-CN" b="0" dirty="0" smtClean="0"/>
          </a:p>
          <a:p>
            <a:endParaRPr lang="en-US" altLang="zh-CN" b="0" dirty="0" smtClean="0"/>
          </a:p>
          <a:p>
            <a:pPr lvl="1"/>
            <a:endParaRPr lang="en-GB" sz="1600" dirty="0" smtClean="0"/>
          </a:p>
          <a:p>
            <a:pPr lvl="1"/>
            <a:endParaRPr lang="en-GB" sz="1600" b="0" dirty="0" smtClean="0"/>
          </a:p>
          <a:p>
            <a:pPr lvl="1"/>
            <a:endParaRPr lang="en-GB" sz="1600" b="0" dirty="0" smtClean="0"/>
          </a:p>
        </p:txBody>
      </p:sp>
      <p:sp>
        <p:nvSpPr>
          <p:cNvPr id="4"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8</a:t>
            </a:fld>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to add the sentence to </a:t>
            </a:r>
            <a:r>
              <a:rPr lang="en-US" dirty="0" err="1" smtClean="0"/>
              <a:t>TGai</a:t>
            </a:r>
            <a:r>
              <a:rPr lang="en-US" dirty="0" smtClean="0"/>
              <a:t> SFD, 12/0151r8. </a:t>
            </a:r>
          </a:p>
          <a:p>
            <a:pPr lvl="1">
              <a:buNone/>
            </a:pPr>
            <a:r>
              <a:rPr lang="en-US" altLang="zh-CN" sz="2400" b="1" u="sng" dirty="0" smtClean="0"/>
              <a:t>6.3 Access Distribution</a:t>
            </a:r>
          </a:p>
          <a:p>
            <a:pPr lvl="1"/>
            <a:r>
              <a:rPr lang="en-US" altLang="zh-CN" u="sng" dirty="0" smtClean="0"/>
              <a:t>802.11ai shall provide the mechanism for access distribution to achieve efficient utilization of the shared wireless channel by minimizing the access collision in case of large number of STA’s initial link setup.</a:t>
            </a:r>
          </a:p>
          <a:p>
            <a:endParaRPr lang="en-US" dirty="0" smtClean="0"/>
          </a:p>
          <a:p>
            <a:r>
              <a:rPr lang="en-US" dirty="0" smtClean="0"/>
              <a:t>Yes:</a:t>
            </a:r>
          </a:p>
          <a:p>
            <a:r>
              <a:rPr lang="en-US" dirty="0" smtClean="0"/>
              <a:t>No:</a:t>
            </a:r>
          </a:p>
          <a:p>
            <a:r>
              <a:rPr lang="en-US" dirty="0" smtClean="0"/>
              <a:t>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Tree>
    <p:extLst>
      <p:ext uri="{BB962C8B-B14F-4D97-AF65-F5344CB8AC3E}">
        <p14:creationId xmlns:p14="http://schemas.microsoft.com/office/powerpoint/2010/main" xmlns="" val="3745516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25975</TotalTime>
  <Words>936</Words>
  <Application>Microsoft Office PowerPoint</Application>
  <PresentationFormat>화면 슬라이드 쇼(4:3)</PresentationFormat>
  <Paragraphs>166</Paragraphs>
  <Slides>10</Slides>
  <Notes>10</Notes>
  <HiddenSlides>0</HiddenSlides>
  <MMClips>0</MMClips>
  <ScaleCrop>false</ScaleCrop>
  <HeadingPairs>
    <vt:vector size="4" baseType="variant">
      <vt:variant>
        <vt:lpstr>테마</vt:lpstr>
      </vt:variant>
      <vt:variant>
        <vt:i4>1</vt:i4>
      </vt:variant>
      <vt:variant>
        <vt:lpstr>슬라이드 제목</vt:lpstr>
      </vt:variant>
      <vt:variant>
        <vt:i4>10</vt:i4>
      </vt:variant>
    </vt:vector>
  </HeadingPairs>
  <TitlesOfParts>
    <vt:vector size="11" baseType="lpstr">
      <vt:lpstr>802-11-Submission</vt:lpstr>
      <vt:lpstr>Access distribution in 802.11ai</vt:lpstr>
      <vt:lpstr>Abstract</vt:lpstr>
      <vt:lpstr>Conformance w/ TGai PAR &amp; 5C </vt:lpstr>
      <vt:lpstr>Background (1/4) </vt:lpstr>
      <vt:lpstr>Background (2/4) </vt:lpstr>
      <vt:lpstr>Background (3/4) </vt:lpstr>
      <vt:lpstr>Background (4/4) </vt:lpstr>
      <vt:lpstr>Conclusion</vt:lpstr>
      <vt:lpstr>Straw poll</vt:lpstr>
      <vt:lpstr>Motion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 in TGai</dc:title>
  <dc:creator>Giwon Parl</dc:creator>
  <cp:lastModifiedBy>Giwon Park</cp:lastModifiedBy>
  <cp:revision>890</cp:revision>
  <cp:lastPrinted>1998-02-10T13:28:06Z</cp:lastPrinted>
  <dcterms:created xsi:type="dcterms:W3CDTF">2011-07-17T04:42:17Z</dcterms:created>
  <dcterms:modified xsi:type="dcterms:W3CDTF">2012-07-06T05:02:26Z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1314081481</vt:lpwstr>
  </property>
  <property fmtid="{D5CDD505-2E9C-101B-9397-08002B2CF9AE}" pid="3" name="_NewReviewCycle">
    <vt:lpwstr/>
  </property>
</Properties>
</file>