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74" r:id="rId4"/>
    <p:sldId id="271" r:id="rId5"/>
    <p:sldId id="275" r:id="rId6"/>
    <p:sldId id="272" r:id="rId7"/>
    <p:sldId id="276" r:id="rId8"/>
    <p:sldId id="273" r:id="rId9"/>
    <p:sldId id="277" r:id="rId10"/>
    <p:sldId id="279" r:id="rId11"/>
    <p:sldId id="280" r:id="rId12"/>
    <p:sldId id="281" r:id="rId1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09" autoAdjust="0"/>
    <p:restoredTop sz="86358" autoAdjust="0"/>
  </p:normalViewPr>
  <p:slideViewPr>
    <p:cSldViewPr>
      <p:cViewPr>
        <p:scale>
          <a:sx n="80" d="100"/>
          <a:sy n="80" d="100"/>
        </p:scale>
        <p:origin x="-3372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802.11-10/0800r9</a:t>
            </a:r>
          </a:p>
        </p:txBody>
      </p:sp>
      <p:sp>
        <p:nvSpPr>
          <p:cNvPr id="2560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2010</a:t>
            </a: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F608E06-38DA-4C2A-AAB9-7525E0F7EEDF}" type="slidenum">
              <a:rPr lang="en-US" sz="1200" b="0" smtClean="0"/>
              <a:pPr/>
              <a:t>6</a:t>
            </a:fld>
            <a:endParaRPr lang="en-US" sz="1200" b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802.11-12/0735r2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July 2012 Plenary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2012-07-18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PAR Motion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r>
              <a:rPr lang="en-GB" dirty="0" smtClean="0"/>
              <a:t>Believing that the PAR content contained in the document referenced below meets IEEE-SA guidelines,</a:t>
            </a:r>
            <a:endParaRPr lang="en-US" dirty="0" smtClean="0"/>
          </a:p>
          <a:p>
            <a:r>
              <a:rPr lang="en-GB" dirty="0" smtClean="0"/>
              <a:t>Request that the PAR content contained in 802.11-12/0140r9 be posted to the IEEE 802 Executive Committee (EC) agenda for WG 802 preview and EC approval to submit to </a:t>
            </a:r>
            <a:r>
              <a:rPr lang="en-GB" dirty="0" err="1" smtClean="0"/>
              <a:t>NesCom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smtClean="0"/>
              <a:t> </a:t>
            </a:r>
            <a:r>
              <a:rPr lang="en-GB" dirty="0" smtClean="0"/>
              <a:t>Moved </a:t>
            </a:r>
            <a:r>
              <a:rPr lang="en-GB" dirty="0" smtClean="0"/>
              <a:t>by </a:t>
            </a:r>
            <a:r>
              <a:rPr lang="en-GB" dirty="0" err="1" smtClean="0"/>
              <a:t>Xioaoming</a:t>
            </a:r>
            <a:r>
              <a:rPr lang="en-GB" dirty="0" smtClean="0"/>
              <a:t> Peng on behalf of CMMW </a:t>
            </a:r>
            <a:r>
              <a:rPr lang="en-GB" dirty="0" smtClean="0"/>
              <a:t>SG</a:t>
            </a:r>
          </a:p>
          <a:p>
            <a:r>
              <a:rPr lang="en-GB" dirty="0" smtClean="0"/>
              <a:t>Seconded: Stuart Kerry</a:t>
            </a:r>
          </a:p>
          <a:p>
            <a:r>
              <a:rPr lang="en-GB" dirty="0" smtClean="0"/>
              <a:t>Result:  99,0,8 - passes</a:t>
            </a:r>
            <a:endParaRPr lang="en-US" dirty="0" smtClean="0"/>
          </a:p>
          <a:p>
            <a:r>
              <a:rPr lang="en-GB" dirty="0" smtClean="0"/>
              <a:t>CMMW SG vote: </a:t>
            </a:r>
            <a:endParaRPr lang="en-US" dirty="0" smtClean="0"/>
          </a:p>
          <a:p>
            <a:pPr lvl="1"/>
            <a:r>
              <a:rPr lang="en-GB" dirty="0" smtClean="0"/>
              <a:t>Moved: </a:t>
            </a:r>
            <a:r>
              <a:rPr lang="en-GB" dirty="0" err="1" smtClean="0"/>
              <a:t>Haiming</a:t>
            </a:r>
            <a:r>
              <a:rPr lang="en-GB" dirty="0" smtClean="0"/>
              <a:t> Wang,  Seconded: James Yee, Result: 15-0-4</a:t>
            </a:r>
          </a:p>
          <a:p>
            <a:r>
              <a:rPr lang="en-GB" i="1" dirty="0" smtClean="0"/>
              <a:t>Note -- .</a:t>
            </a:r>
            <a:r>
              <a:rPr lang="en-GB" i="1" dirty="0" err="1" smtClean="0"/>
              <a:t>pdf</a:t>
            </a:r>
            <a:r>
              <a:rPr lang="en-GB" i="1" dirty="0" smtClean="0"/>
              <a:t> version of PAR in </a:t>
            </a:r>
            <a:r>
              <a:rPr lang="en-GB" i="1" dirty="0" err="1" smtClean="0"/>
              <a:t>nescom</a:t>
            </a:r>
            <a:r>
              <a:rPr lang="en-GB" i="1" dirty="0" smtClean="0"/>
              <a:t> form is available at 11-12/0948r</a:t>
            </a:r>
            <a:r>
              <a:rPr lang="en-GB" dirty="0" smtClean="0"/>
              <a:t>0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Xiaoming Peng</a:t>
            </a:r>
            <a:endParaRPr lang="en-US"/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683CF74D-8D1B-492B-B24E-98C08CC86537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455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Criteria Motion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Believing that the Five Criteria contained in the document referenced below meets IEEE 802 guidelines,</a:t>
            </a:r>
            <a:endParaRPr lang="en-US" dirty="0" smtClean="0"/>
          </a:p>
          <a:p>
            <a:r>
              <a:rPr lang="en-GB" dirty="0" smtClean="0"/>
              <a:t>Request that the Five Criteria contained in 802.11-12/0141r7 be posted to the IEEE 802 Executive Committee (EC) agenda for WG 802 preview and EC approval.</a:t>
            </a:r>
            <a:endParaRPr lang="en-US" dirty="0" smtClean="0"/>
          </a:p>
          <a:p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GB" dirty="0" smtClean="0"/>
              <a:t>Xiaoming </a:t>
            </a:r>
            <a:r>
              <a:rPr lang="en-GB" dirty="0"/>
              <a:t>Peng on behalf of CMMW </a:t>
            </a:r>
            <a:r>
              <a:rPr lang="en-GB" dirty="0" smtClean="0"/>
              <a:t>SG</a:t>
            </a:r>
          </a:p>
          <a:p>
            <a:r>
              <a:rPr lang="en-GB" dirty="0" smtClean="0"/>
              <a:t>Seconded: Stuart Kerry</a:t>
            </a:r>
          </a:p>
          <a:p>
            <a:r>
              <a:rPr lang="en-GB" dirty="0" smtClean="0"/>
              <a:t>Result: 95,0,6 - passes</a:t>
            </a:r>
            <a:endParaRPr lang="en-US" dirty="0"/>
          </a:p>
          <a:p>
            <a:r>
              <a:rPr lang="en-GB" dirty="0" smtClean="0"/>
              <a:t>CMMW SG vote: </a:t>
            </a:r>
            <a:endParaRPr lang="en-US" dirty="0" smtClean="0"/>
          </a:p>
          <a:p>
            <a:pPr lvl="1"/>
            <a:r>
              <a:rPr lang="en-GB" dirty="0" smtClean="0"/>
              <a:t>Moved: Liang Li,  Seconded: </a:t>
            </a:r>
            <a:r>
              <a:rPr lang="en-GB" dirty="0" err="1" smtClean="0"/>
              <a:t>Haiming</a:t>
            </a:r>
            <a:r>
              <a:rPr lang="en-GB" dirty="0" smtClean="0"/>
              <a:t> Wang, Result: 14-0-4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Xiaoming Peng</a:t>
            </a:r>
            <a:endParaRPr lang="en-US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D84EA9C9-9BCC-4D62-8464-D17FD95CBBDF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3066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Approve Response to Comments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approve 12/0937r3 as the response to comments on the CMMW PAR and 5 Criteria</a:t>
            </a:r>
          </a:p>
          <a:p>
            <a:endParaRPr lang="en-US" dirty="0" smtClean="0"/>
          </a:p>
          <a:p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GB" dirty="0" smtClean="0"/>
              <a:t>Xiaoming </a:t>
            </a:r>
            <a:r>
              <a:rPr lang="en-GB" dirty="0"/>
              <a:t>Peng on behalf of CMMW </a:t>
            </a:r>
            <a:r>
              <a:rPr lang="en-GB" dirty="0" smtClean="0"/>
              <a:t>SG</a:t>
            </a:r>
          </a:p>
          <a:p>
            <a:r>
              <a:rPr lang="en-GB" dirty="0" smtClean="0"/>
              <a:t>Seconded: Stuart Kerry</a:t>
            </a:r>
          </a:p>
          <a:p>
            <a:r>
              <a:rPr lang="en-GB" dirty="0" smtClean="0"/>
              <a:t>Result:  85,0,8 - passes</a:t>
            </a:r>
            <a:endParaRPr lang="en-US" dirty="0"/>
          </a:p>
          <a:p>
            <a:r>
              <a:rPr lang="en-GB" dirty="0" smtClean="0"/>
              <a:t>CMMW SG vote: </a:t>
            </a:r>
            <a:endParaRPr lang="en-US" dirty="0" smtClean="0"/>
          </a:p>
          <a:p>
            <a:pPr lvl="1"/>
            <a:r>
              <a:rPr lang="en-GB" dirty="0" smtClean="0"/>
              <a:t>Moved: </a:t>
            </a:r>
            <a:r>
              <a:rPr lang="en-GB" dirty="0" err="1" smtClean="0"/>
              <a:t>Haiming</a:t>
            </a:r>
            <a:r>
              <a:rPr lang="en-GB" dirty="0" smtClean="0"/>
              <a:t> Wang,  Seconded: Jon </a:t>
            </a:r>
            <a:r>
              <a:rPr lang="en-GB" dirty="0" err="1" smtClean="0"/>
              <a:t>Rosdahl</a:t>
            </a:r>
            <a:r>
              <a:rPr lang="en-GB" dirty="0" smtClean="0"/>
              <a:t>, Result: 12-0-5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Xiaoming Peng</a:t>
            </a:r>
            <a:endParaRPr lang="en-US"/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07BB46E3-F1F0-44FF-B730-145DDEFA67E3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496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may be brought at the July 2012 midweek and closing plenaries.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TGad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333375"/>
            <a:ext cx="1579563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33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WG Motion requesting conditional approval from 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lvl="0"/>
            <a:r>
              <a:rPr lang="en-US" dirty="0" smtClean="0"/>
              <a:t>Approve document </a:t>
            </a:r>
            <a:r>
              <a:rPr lang="en-US" dirty="0" smtClean="0"/>
              <a:t>11-12/0885r2 </a:t>
            </a:r>
            <a:r>
              <a:rPr lang="en-US" dirty="0" smtClean="0"/>
              <a:t>as the report to the IEEE 802 Executive Committee on the requirements for conditional approval to forward P802.11ad D9.0 to </a:t>
            </a:r>
            <a:r>
              <a:rPr lang="en-US" dirty="0" err="1" smtClean="0"/>
              <a:t>RevCom</a:t>
            </a:r>
            <a:r>
              <a:rPr lang="en-US" dirty="0" smtClean="0"/>
              <a:t>, and</a:t>
            </a:r>
          </a:p>
          <a:p>
            <a:pPr lvl="0"/>
            <a:r>
              <a:rPr lang="en-US" dirty="0" smtClean="0"/>
              <a:t>Request the IEEE 802 Executive Committee to conditionally approve forwarding P802.11ad D9.0 to </a:t>
            </a:r>
            <a:r>
              <a:rPr lang="en-US" dirty="0" err="1" smtClean="0"/>
              <a:t>RevCom</a:t>
            </a:r>
            <a:r>
              <a:rPr lang="en-US" dirty="0" smtClean="0"/>
              <a:t>.</a:t>
            </a:r>
          </a:p>
          <a:p>
            <a:r>
              <a:rPr lang="en-GB" dirty="0" smtClean="0"/>
              <a:t>Moved: </a:t>
            </a:r>
            <a:r>
              <a:rPr lang="en-GB" dirty="0" err="1" smtClean="0"/>
              <a:t>Eldad</a:t>
            </a:r>
            <a:r>
              <a:rPr lang="en-GB" dirty="0" smtClean="0"/>
              <a:t> </a:t>
            </a:r>
            <a:r>
              <a:rPr lang="en-GB" dirty="0" err="1" smtClean="0"/>
              <a:t>Perahia</a:t>
            </a:r>
            <a:r>
              <a:rPr lang="en-GB" dirty="0" smtClean="0"/>
              <a:t> </a:t>
            </a:r>
            <a:endParaRPr lang="en-GB" dirty="0" smtClean="0"/>
          </a:p>
          <a:p>
            <a:pPr lvl="0"/>
            <a:r>
              <a:rPr lang="en-GB" dirty="0" smtClean="0"/>
              <a:t>Seconded: Donald Eastlake 3</a:t>
            </a:r>
            <a:r>
              <a:rPr lang="en-GB" baseline="30000" dirty="0" smtClean="0"/>
              <a:t>rd</a:t>
            </a:r>
            <a:endParaRPr lang="en-GB" dirty="0" smtClean="0"/>
          </a:p>
          <a:p>
            <a:pPr lvl="0"/>
            <a:r>
              <a:rPr lang="en-GB" dirty="0" smtClean="0"/>
              <a:t>Result:  117,0,0 - passes</a:t>
            </a:r>
          </a:p>
          <a:p>
            <a:pPr lvl="0"/>
            <a:r>
              <a:rPr lang="en-GB" dirty="0" err="1" smtClean="0"/>
              <a:t>TGad</a:t>
            </a:r>
            <a:r>
              <a:rPr lang="en-GB" dirty="0" smtClean="0"/>
              <a:t> </a:t>
            </a:r>
            <a:r>
              <a:rPr lang="en-GB" dirty="0" smtClean="0"/>
              <a:t>vote: </a:t>
            </a:r>
            <a:endParaRPr lang="en-US" dirty="0" smtClean="0"/>
          </a:p>
          <a:p>
            <a:pPr lvl="1"/>
            <a:r>
              <a:rPr lang="en-GB" dirty="0" smtClean="0"/>
              <a:t>Moved: Solomon Trainin, Sai Nandagopalan, Result: 12-0-1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200" dirty="0" smtClean="0"/>
              <a:t>July 2012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271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STD</a:t>
            </a:r>
            <a:r>
              <a:rPr lang="en-GB" baseline="0" dirty="0" smtClean="0"/>
              <a:t> 802.11-2012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333375"/>
            <a:ext cx="1579563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8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b="0" dirty="0" smtClean="0"/>
              <a:t>Move to approve the call for comment as documented in 11-12-0930-00-000-Call_for_Comment_2012.ppt.</a:t>
            </a:r>
          </a:p>
          <a:p>
            <a:endParaRPr lang="en-US" b="0" dirty="0" smtClean="0"/>
          </a:p>
          <a:p>
            <a:r>
              <a:rPr lang="en-US" b="0" dirty="0" smtClean="0"/>
              <a:t>Moved: Dorothy Stanley</a:t>
            </a:r>
          </a:p>
          <a:p>
            <a:r>
              <a:rPr lang="en-US" b="0" dirty="0" smtClean="0"/>
              <a:t>Seconded</a:t>
            </a:r>
            <a:r>
              <a:rPr lang="en-US" b="0" dirty="0" smtClean="0"/>
              <a:t>: Mark Hamilton</a:t>
            </a:r>
            <a:endParaRPr lang="en-US" b="0" dirty="0" smtClean="0"/>
          </a:p>
          <a:p>
            <a:r>
              <a:rPr lang="en-US" b="0" dirty="0" smtClean="0"/>
              <a:t>Result</a:t>
            </a:r>
            <a:r>
              <a:rPr lang="en-US" b="0" dirty="0" smtClean="0"/>
              <a:t>: passes (unanimous consent)</a:t>
            </a:r>
            <a:endParaRPr lang="en-US" b="0" dirty="0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67463" y="6475413"/>
            <a:ext cx="2176462" cy="184150"/>
          </a:xfrm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Dorothy Stanley (Aruba Networks)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EB25A06-7CA3-4F9B-8493-38C7BD800109}" type="slidenum">
              <a:rPr lang="en-US" sz="1200" b="0" smtClean="0"/>
              <a:pPr/>
              <a:t>6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3100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M.1801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333375"/>
            <a:ext cx="1579563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9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Approve 18-12/0063r2 containing updates for ITU-R M.1801 related to 802.11.</a:t>
            </a:r>
          </a:p>
          <a:p>
            <a:endParaRPr lang="en-GB" sz="2400" b="1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dirty="0" smtClean="0"/>
              <a:t>Moved:  Peter Ecclesine</a:t>
            </a:r>
          </a:p>
          <a:p>
            <a:r>
              <a:rPr lang="en-GB" dirty="0" smtClean="0"/>
              <a:t>Seconded: </a:t>
            </a:r>
            <a:r>
              <a:rPr lang="en-GB" dirty="0" smtClean="0"/>
              <a:t> Richard Kennedy</a:t>
            </a:r>
          </a:p>
          <a:p>
            <a:r>
              <a:rPr lang="en-GB" dirty="0" smtClean="0"/>
              <a:t>Result:  91,0,2 </a:t>
            </a:r>
            <a:r>
              <a:rPr lang="en-GB" smtClean="0"/>
              <a:t>- passes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6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CMMW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333375"/>
            <a:ext cx="1579563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97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75066</TotalTime>
  <Words>501</Words>
  <Application>Microsoft Office PowerPoint</Application>
  <PresentationFormat>On-screen Show (4:3)</PresentationFormat>
  <Paragraphs>102</Paragraphs>
  <Slides>12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Document</vt:lpstr>
      <vt:lpstr>802.11 July 2012 Plenary Motions</vt:lpstr>
      <vt:lpstr>Abstract</vt:lpstr>
      <vt:lpstr>TGad</vt:lpstr>
      <vt:lpstr>WG Motion requesting conditional approval from EC</vt:lpstr>
      <vt:lpstr>STD 802.11-2012</vt:lpstr>
      <vt:lpstr>Motion</vt:lpstr>
      <vt:lpstr>M.1801</vt:lpstr>
      <vt:lpstr>Motion</vt:lpstr>
      <vt:lpstr>CMMW</vt:lpstr>
      <vt:lpstr>PAR Motion</vt:lpstr>
      <vt:lpstr>5 Criteria Motion</vt:lpstr>
      <vt:lpstr>Motion to Approve Response to Comments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Adrian Stephens, 205</cp:lastModifiedBy>
  <cp:revision>1245</cp:revision>
  <cp:lastPrinted>1998-02-10T13:28:06Z</cp:lastPrinted>
  <dcterms:created xsi:type="dcterms:W3CDTF">1998-02-10T13:07:52Z</dcterms:created>
  <dcterms:modified xsi:type="dcterms:W3CDTF">2012-07-18T18:52:49Z</dcterms:modified>
</cp:coreProperties>
</file>