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l">
              <a:defRPr/>
            </a:pPr>
            <a:r>
              <a:rPr lang="en-US" sz="1800" b="1" dirty="0" smtClean="0"/>
              <a:t>May</a:t>
            </a:r>
            <a:r>
              <a:rPr lang="en-US" sz="1800" b="1" baseline="0" dirty="0" smtClean="0"/>
              <a:t> 2012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800079" y="6477000"/>
            <a:ext cx="17343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>
              <a:defRPr/>
            </a:pPr>
            <a:r>
              <a:rPr lang="en-US" sz="1200" b="0" dirty="0" smtClean="0"/>
              <a:t>Anh</a:t>
            </a:r>
            <a:r>
              <a:rPr lang="en-US" sz="1200" b="0" baseline="0" dirty="0" smtClean="0"/>
              <a:t> Tuan Hoang et al (I2R)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Prioritized PS-Polls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457200" y="2590800"/>
          <a:ext cx="8478838" cy="3783013"/>
        </p:xfrm>
        <a:graphic>
          <a:graphicData uri="http://schemas.openxmlformats.org/presentationml/2006/ole">
            <p:oleObj spid="_x0000_s1062" name="Document" r:id="rId4" imgW="7378382" imgH="330052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that, to reduce collisions, </a:t>
            </a:r>
            <a:r>
              <a:rPr lang="en-US" dirty="0" smtClean="0"/>
              <a:t>PS-Polls from different STAs </a:t>
            </a:r>
            <a:r>
              <a:rPr lang="en-US" dirty="0" smtClean="0"/>
              <a:t>can </a:t>
            </a:r>
            <a:r>
              <a:rPr lang="en-US" dirty="0" smtClean="0"/>
              <a:t>be transmitted </a:t>
            </a:r>
            <a:r>
              <a:rPr lang="en-US" dirty="0" smtClean="0"/>
              <a:t>using</a:t>
            </a:r>
            <a:r>
              <a:rPr lang="en-US" dirty="0" smtClean="0"/>
              <a:t> </a:t>
            </a:r>
            <a:r>
              <a:rPr lang="en-US" dirty="0" smtClean="0"/>
              <a:t>different channel-access priorities?</a:t>
            </a:r>
          </a:p>
          <a:p>
            <a:pPr lvl="1"/>
            <a:r>
              <a:rPr lang="en-US" sz="1800" dirty="0" smtClean="0"/>
              <a:t>Y:</a:t>
            </a:r>
          </a:p>
          <a:p>
            <a:pPr lvl="1"/>
            <a:r>
              <a:rPr lang="en-US" sz="1800" dirty="0" smtClean="0"/>
              <a:t>N:</a:t>
            </a:r>
          </a:p>
          <a:p>
            <a:pPr lvl="1"/>
            <a:r>
              <a:rPr lang="en-US" sz="1800" dirty="0" smtClean="0"/>
              <a:t>A:</a:t>
            </a:r>
          </a:p>
          <a:p>
            <a:pPr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PS-Poll priority can be indicated in the TIM through STA grouping, as explained in Slide 6?</a:t>
            </a:r>
          </a:p>
          <a:p>
            <a:pPr lvl="1"/>
            <a:r>
              <a:rPr lang="en-US" sz="1800" dirty="0" smtClean="0"/>
              <a:t>Y:</a:t>
            </a:r>
          </a:p>
          <a:p>
            <a:pPr lvl="1"/>
            <a:r>
              <a:rPr lang="en-US" sz="1800" dirty="0" smtClean="0"/>
              <a:t>N:</a:t>
            </a:r>
          </a:p>
          <a:p>
            <a:pPr lvl="1"/>
            <a:r>
              <a:rPr lang="en-US" sz="1800" dirty="0" smtClean="0"/>
              <a:t>A:</a:t>
            </a:r>
          </a:p>
          <a:p>
            <a:pPr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altLang="zh-CN" sz="2000" dirty="0" smtClean="0"/>
              <a:t>This contribution suggests </a:t>
            </a:r>
            <a:r>
              <a:rPr lang="en-US" altLang="zh-CN" sz="2000" dirty="0" smtClean="0"/>
              <a:t>allowing PS </a:t>
            </a:r>
            <a:r>
              <a:rPr lang="en-US" altLang="zh-CN" sz="2000" dirty="0" smtClean="0"/>
              <a:t>STAs to transmit PS-Polls at different priority levels. This is achieved by having a TIM encoding that conveys different STA groups, and assigning channel-access priority to each group</a:t>
            </a:r>
          </a:p>
          <a:p>
            <a:endParaRPr lang="en-US" altLang="zh-CN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objective is </a:t>
            </a:r>
            <a:r>
              <a:rPr lang="en-US" sz="2000" dirty="0" smtClean="0"/>
              <a:t>to reduce PS-Poll collisions when a large number </a:t>
            </a:r>
            <a:r>
              <a:rPr lang="en-US" sz="2000" dirty="0" smtClean="0"/>
              <a:t>of PS </a:t>
            </a:r>
            <a:r>
              <a:rPr lang="en-US" sz="2000" dirty="0" smtClean="0"/>
              <a:t>STAs are associated with an AP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 11ah, there can be a large number of STAs associated with each </a:t>
            </a:r>
            <a:r>
              <a:rPr lang="en-US" sz="2000" dirty="0" smtClean="0"/>
              <a:t>AP; many of them operate in PS mode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Upon </a:t>
            </a:r>
            <a:r>
              <a:rPr lang="en-US" sz="2000" dirty="0" smtClean="0"/>
              <a:t>waking up from </a:t>
            </a:r>
            <a:r>
              <a:rPr lang="en-US" sz="2000" dirty="0" smtClean="0"/>
              <a:t>doze and seeing its bit in the TIM being set,  </a:t>
            </a:r>
            <a:r>
              <a:rPr lang="en-US" sz="2000" dirty="0" smtClean="0"/>
              <a:t>an STA will </a:t>
            </a:r>
            <a:r>
              <a:rPr lang="en-US" sz="2000" dirty="0" smtClean="0"/>
              <a:t>send</a:t>
            </a:r>
            <a:r>
              <a:rPr lang="en-US" sz="2000" dirty="0" smtClean="0"/>
              <a:t> </a:t>
            </a:r>
            <a:r>
              <a:rPr lang="en-US" sz="2000" dirty="0" smtClean="0"/>
              <a:t>a PS-Poll to </a:t>
            </a:r>
            <a:r>
              <a:rPr lang="en-US" sz="2000" dirty="0" smtClean="0"/>
              <a:t>AP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PS-Poll collisions will happen when several </a:t>
            </a:r>
            <a:r>
              <a:rPr lang="en-US" sz="2000" dirty="0" smtClean="0"/>
              <a:t>STAs </a:t>
            </a:r>
            <a:r>
              <a:rPr lang="en-US" sz="2000" dirty="0" smtClean="0"/>
              <a:t>transmit PS-Polls </a:t>
            </a:r>
            <a:r>
              <a:rPr lang="en-US" sz="2000" dirty="0" smtClean="0"/>
              <a:t>shortly after </a:t>
            </a:r>
            <a:r>
              <a:rPr lang="en-US" sz="2000" dirty="0" smtClean="0"/>
              <a:t>a </a:t>
            </a:r>
            <a:r>
              <a:rPr lang="en-US" sz="2000" dirty="0" smtClean="0"/>
              <a:t>TIM</a:t>
            </a:r>
          </a:p>
          <a:p>
            <a:endParaRPr lang="en-US" sz="2000" dirty="0" smtClean="0"/>
          </a:p>
          <a:p>
            <a:r>
              <a:rPr lang="en-US" sz="2000" dirty="0" smtClean="0"/>
              <a:t>PS-Poll collisions increase </a:t>
            </a:r>
            <a:r>
              <a:rPr lang="en-US" sz="2000" dirty="0" smtClean="0"/>
              <a:t>latency/drop-rate </a:t>
            </a:r>
            <a:r>
              <a:rPr lang="en-US" sz="2000" dirty="0" smtClean="0"/>
              <a:t>for buffered </a:t>
            </a:r>
            <a:r>
              <a:rPr lang="en-US" sz="2000" dirty="0" smtClean="0"/>
              <a:t>BUs at AP</a:t>
            </a:r>
            <a:endParaRPr lang="en-S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1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Not all STAs with set TIM bits are ready to transmit PS-Polls: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STAs have different  </a:t>
            </a:r>
            <a:r>
              <a:rPr lang="en-US" dirty="0" smtClean="0"/>
              <a:t>Listen </a:t>
            </a:r>
            <a:r>
              <a:rPr lang="en-US" dirty="0" smtClean="0"/>
              <a:t>Interval </a:t>
            </a:r>
            <a:r>
              <a:rPr lang="en-US" dirty="0" smtClean="0"/>
              <a:t>values that determine how often they listen to the Beacon frames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each STA, the longer the TIM bit has been set without PS-Poll being received at AP, the </a:t>
            </a:r>
            <a:r>
              <a:rPr lang="en-US" dirty="0" smtClean="0"/>
              <a:t>more likely </a:t>
            </a:r>
            <a:r>
              <a:rPr lang="en-US" dirty="0" smtClean="0"/>
              <a:t>that the STA will attempt to transmit a PS-Poll following the next TIM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/>
              <a:t>=&gt; AP </a:t>
            </a:r>
            <a:r>
              <a:rPr lang="en-US" sz="2000" dirty="0" smtClean="0"/>
              <a:t>may</a:t>
            </a:r>
            <a:r>
              <a:rPr lang="en-US" sz="2000" dirty="0" smtClean="0"/>
              <a:t> compare the likelihood of different STAs being ready to transmit PS-Polls and use that to </a:t>
            </a:r>
            <a:r>
              <a:rPr lang="en-US" sz="2000" dirty="0" smtClean="0"/>
              <a:t>coordinate </a:t>
            </a:r>
            <a:r>
              <a:rPr lang="en-US" sz="2000" dirty="0" smtClean="0"/>
              <a:t>their </a:t>
            </a:r>
            <a:r>
              <a:rPr lang="en-US" sz="2000" dirty="0" smtClean="0"/>
              <a:t>transmissions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2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Not all buffered </a:t>
            </a:r>
            <a:r>
              <a:rPr lang="en-US" sz="2000" dirty="0" smtClean="0"/>
              <a:t>BUs </a:t>
            </a:r>
            <a:r>
              <a:rPr lang="en-US" sz="2000" dirty="0" smtClean="0"/>
              <a:t>at AP need to be delivered to STAs with the same latency/drop-rate requirements: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applications, e.g., real-time </a:t>
            </a:r>
            <a:r>
              <a:rPr lang="en-US" dirty="0" smtClean="0"/>
              <a:t>vs. best </a:t>
            </a:r>
            <a:r>
              <a:rPr lang="en-US" dirty="0" smtClean="0"/>
              <a:t>effort, have different </a:t>
            </a:r>
            <a:r>
              <a:rPr lang="en-US" dirty="0" err="1" smtClean="0"/>
              <a:t>QoS</a:t>
            </a:r>
            <a:r>
              <a:rPr lang="en-US" dirty="0" smtClean="0"/>
              <a:t> constraints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one application, there are certain messages with more stringent </a:t>
            </a:r>
            <a:r>
              <a:rPr lang="en-US" dirty="0" smtClean="0"/>
              <a:t>requirements than others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/>
              <a:t>=&gt; </a:t>
            </a:r>
            <a:r>
              <a:rPr lang="en-US" sz="2000" dirty="0" smtClean="0"/>
              <a:t>Based on </a:t>
            </a:r>
            <a:r>
              <a:rPr lang="en-US" sz="2000" dirty="0" err="1" smtClean="0"/>
              <a:t>QoS</a:t>
            </a:r>
            <a:r>
              <a:rPr lang="en-US" sz="2000" dirty="0" smtClean="0"/>
              <a:t> requirements of the buffered BUs, AP can coordinate PS-Poll transmissions from the corresponding STAs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Idea – Prioritized PS-Polls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Define a mechanism that </a:t>
            </a:r>
            <a:r>
              <a:rPr lang="en-US" sz="2000" dirty="0" smtClean="0"/>
              <a:t>allows </a:t>
            </a:r>
            <a:r>
              <a:rPr lang="en-US" sz="2000" dirty="0" smtClean="0"/>
              <a:t>AP to </a:t>
            </a:r>
            <a:r>
              <a:rPr lang="en-US" sz="2000" dirty="0" smtClean="0"/>
              <a:t>prioritize PS-Polls transmissions by: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dirty="0" smtClean="0"/>
              <a:t>Indicating different STAs groups within each TIM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Associating with each STA-group within the TIM a channel-access priority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awake STA </a:t>
            </a:r>
            <a:r>
              <a:rPr lang="en-US" dirty="0" smtClean="0"/>
              <a:t>with </a:t>
            </a:r>
            <a:r>
              <a:rPr lang="en-US" dirty="0" smtClean="0"/>
              <a:t>buffered BUs transmits PS-Poll </a:t>
            </a:r>
            <a:r>
              <a:rPr lang="en-US" dirty="0" smtClean="0"/>
              <a:t>according to the given </a:t>
            </a:r>
            <a:r>
              <a:rPr lang="en-US" dirty="0" smtClean="0"/>
              <a:t>channel-access priority of its indicated group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dirty="0" smtClean="0"/>
              <a:t>Indicating STA Groups within TIM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sz="2000" dirty="0" smtClean="0"/>
              <a:t>Approach 1: using a fixed k-bit field after each set </a:t>
            </a:r>
            <a:r>
              <a:rPr lang="en-US" sz="2000" dirty="0" smtClean="0"/>
              <a:t>TIM bit:</a:t>
            </a:r>
            <a:endParaRPr lang="en-S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2291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2: mixed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of explicit AID listing and TIM bitmap:</a:t>
            </a:r>
            <a:endParaRPr kumimoji="0" lang="en-SG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64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762500"/>
            <a:ext cx="6896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Assigning </a:t>
            </a:r>
            <a:r>
              <a:rPr lang="en-US" dirty="0" smtClean="0"/>
              <a:t>Priority to PS-Polls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2000" dirty="0" smtClean="0"/>
              <a:t>Each STA-group within a TIM can be given an access priority to transmit PS-Polls; the priority can be </a:t>
            </a:r>
            <a:r>
              <a:rPr lang="en-U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combination of: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err="1" smtClean="0"/>
              <a:t>Interframe</a:t>
            </a:r>
            <a:r>
              <a:rPr lang="en-US" dirty="0" smtClean="0"/>
              <a:t> Space, e.g., AIFS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Contention </a:t>
            </a:r>
            <a:r>
              <a:rPr lang="en-US" dirty="0" smtClean="0"/>
              <a:t>W</a:t>
            </a:r>
            <a:r>
              <a:rPr lang="en-US" dirty="0" smtClean="0"/>
              <a:t>indows, e.g., CW, </a:t>
            </a:r>
            <a:r>
              <a:rPr lang="en-US" dirty="0" err="1" smtClean="0"/>
              <a:t>Cwmin</a:t>
            </a:r>
            <a:r>
              <a:rPr lang="en-US" dirty="0" smtClean="0"/>
              <a:t>, </a:t>
            </a:r>
            <a:r>
              <a:rPr lang="en-US" dirty="0" err="1" smtClean="0"/>
              <a:t>CWmax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 Allowance</a:t>
            </a:r>
            <a:r>
              <a:rPr lang="en-US" dirty="0" smtClean="0"/>
              <a:t>, i.e.,</a:t>
            </a:r>
            <a:r>
              <a:rPr lang="en-US" dirty="0" smtClean="0"/>
              <a:t> different groups </a:t>
            </a:r>
            <a:r>
              <a:rPr lang="en-US" dirty="0" smtClean="0"/>
              <a:t>of STAs </a:t>
            </a:r>
            <a:r>
              <a:rPr lang="en-US" dirty="0" smtClean="0"/>
              <a:t>are </a:t>
            </a:r>
            <a:r>
              <a:rPr lang="en-US" dirty="0" smtClean="0"/>
              <a:t>allowed to transmit PS-Polls in </a:t>
            </a:r>
            <a:r>
              <a:rPr lang="en-US" dirty="0" smtClean="0"/>
              <a:t>different slots/periods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Retry </a:t>
            </a:r>
            <a:r>
              <a:rPr lang="en-US" dirty="0" smtClean="0"/>
              <a:t>L</a:t>
            </a:r>
            <a:r>
              <a:rPr lang="en-US" dirty="0" smtClean="0"/>
              <a:t>imit, i.e., set the maximum number of PS-Poll retries within a beacon interval for different STA groups</a:t>
            </a:r>
          </a:p>
          <a:p>
            <a:pPr lvl="1"/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=&gt; Can be further studied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 11ah, with a large number of power-save STAs, PS-Poll collisions increase latency and drop-rate for </a:t>
            </a:r>
            <a:r>
              <a:rPr lang="en-US" sz="2000" dirty="0" smtClean="0"/>
              <a:t>buffered BUs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AP has knowledge of how ready/urgent each STA can/should transmit PS-Poll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=&gt; We </a:t>
            </a:r>
            <a:r>
              <a:rPr lang="en-US" sz="2000" dirty="0" smtClean="0"/>
              <a:t>propose that AP indicates through TIM the different groups of STAs (that have buffered </a:t>
            </a:r>
            <a:r>
              <a:rPr lang="en-US" sz="2000" dirty="0" smtClean="0"/>
              <a:t>BUs) </a:t>
            </a:r>
            <a:r>
              <a:rPr lang="en-US" sz="2000" dirty="0" smtClean="0"/>
              <a:t>and gives different channel-access priorities to different groups</a:t>
            </a:r>
          </a:p>
          <a:p>
            <a:endParaRPr lang="en-US" sz="2000" dirty="0" smtClean="0"/>
          </a:p>
          <a:p>
            <a:r>
              <a:rPr lang="en-US" sz="2000" dirty="0" smtClean="0"/>
              <a:t>The implementation details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13572</TotalTime>
  <Words>615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802-11-PathProtection</vt:lpstr>
      <vt:lpstr>Microsoft Office Word 97 - 2003 Document</vt:lpstr>
      <vt:lpstr>Prioritized PS-Polls</vt:lpstr>
      <vt:lpstr>Abstract</vt:lpstr>
      <vt:lpstr>Background</vt:lpstr>
      <vt:lpstr>Observation 1</vt:lpstr>
      <vt:lpstr>Observation 2</vt:lpstr>
      <vt:lpstr>Main Idea – Prioritized PS-Polls</vt:lpstr>
      <vt:lpstr>Indicating STA Groups within TIM</vt:lpstr>
      <vt:lpstr>Assigning Priority to PS-Polls</vt:lpstr>
      <vt:lpstr>Summary</vt:lpstr>
      <vt:lpstr>Straw Poll 1</vt:lpstr>
      <vt:lpstr>Straw Poll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Anh Tuan Hoang</cp:lastModifiedBy>
  <cp:revision>369</cp:revision>
  <cp:lastPrinted>1998-02-10T13:28:06Z</cp:lastPrinted>
  <dcterms:created xsi:type="dcterms:W3CDTF">2009-11-09T00:32:22Z</dcterms:created>
  <dcterms:modified xsi:type="dcterms:W3CDTF">2012-05-15T05:07:57Z</dcterms:modified>
</cp:coreProperties>
</file>