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8" r:id="rId3"/>
    <p:sldId id="279" r:id="rId4"/>
    <p:sldId id="280" r:id="rId5"/>
    <p:sldId id="281" r:id="rId6"/>
    <p:sldId id="282" r:id="rId7"/>
    <p:sldId id="283" r:id="rId8"/>
    <p:sldId id="284" r:id="rId9"/>
    <p:sldId id="285" r:id="rId10"/>
    <p:sldId id="286" r:id="rId11"/>
    <p:sldId id="289" r:id="rId12"/>
    <p:sldId id="277" r:id="rId13"/>
    <p:sldId id="291" r:id="rId14"/>
    <p:sldId id="300" r:id="rId15"/>
    <p:sldId id="299" r:id="rId16"/>
    <p:sldId id="301" r:id="rId17"/>
    <p:sldId id="302"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4560" autoAdjust="0"/>
  </p:normalViewPr>
  <p:slideViewPr>
    <p:cSldViewPr>
      <p:cViewPr varScale="1">
        <p:scale>
          <a:sx n="52" d="100"/>
          <a:sy n="52" d="100"/>
        </p:scale>
        <p:origin x="-9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dirty="0" smtClean="0"/>
              <a:t>Click to edit Master title style</a:t>
            </a:r>
            <a:endParaRPr lang="en-CA" dirty="0"/>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May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059830" y="334189"/>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802.11-12/0642r0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Ad Hoc Report May 2012</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2012-05-13</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44167" imgH="2990242"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189"/>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submitted</a:t>
            </a:r>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May 2012</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2200" dirty="0" smtClean="0"/>
              <a:t>Procedural</a:t>
            </a:r>
          </a:p>
          <a:p>
            <a:pPr lvl="1">
              <a:lnSpc>
                <a:spcPct val="80000"/>
              </a:lnSpc>
              <a:spcAft>
                <a:spcPts val="600"/>
              </a:spcAft>
            </a:pPr>
            <a:r>
              <a:rPr lang="en-US" dirty="0" smtClean="0"/>
              <a:t>Call the meeting to Order</a:t>
            </a:r>
          </a:p>
          <a:p>
            <a:pPr lvl="1">
              <a:lnSpc>
                <a:spcPct val="80000"/>
              </a:lnSpc>
              <a:spcAft>
                <a:spcPts val="600"/>
              </a:spcAft>
            </a:pPr>
            <a:r>
              <a:rPr lang="en-US" dirty="0" smtClean="0"/>
              <a:t>IEEE P&amp;P</a:t>
            </a:r>
          </a:p>
          <a:p>
            <a:pPr lvl="2">
              <a:lnSpc>
                <a:spcPct val="80000"/>
              </a:lnSpc>
              <a:spcAft>
                <a:spcPts val="300"/>
              </a:spcAft>
            </a:pPr>
            <a:r>
              <a:rPr lang="en-US" sz="1800" dirty="0" smtClean="0"/>
              <a:t>Affiliation policy</a:t>
            </a:r>
          </a:p>
          <a:p>
            <a:pPr lvl="2">
              <a:lnSpc>
                <a:spcPct val="80000"/>
              </a:lnSpc>
              <a:spcAft>
                <a:spcPts val="300"/>
              </a:spcAft>
            </a:pPr>
            <a:r>
              <a:rPr lang="en-US" sz="1800" dirty="0" smtClean="0"/>
              <a:t>IEEE Patent policy review</a:t>
            </a:r>
          </a:p>
          <a:p>
            <a:pPr lvl="2">
              <a:lnSpc>
                <a:spcPct val="80000"/>
              </a:lnSpc>
              <a:spcAft>
                <a:spcPts val="300"/>
              </a:spcAft>
            </a:pPr>
            <a:r>
              <a:rPr lang="en-US" sz="1800" dirty="0" smtClean="0"/>
              <a:t>Call for Potentially Essential Patents</a:t>
            </a:r>
          </a:p>
          <a:p>
            <a:pPr lvl="1">
              <a:lnSpc>
                <a:spcPct val="80000"/>
              </a:lnSpc>
              <a:spcAft>
                <a:spcPts val="600"/>
              </a:spcAft>
            </a:pPr>
            <a:r>
              <a:rPr lang="en-US" altLang="ja-JP" dirty="0" smtClean="0">
                <a:ea typeface="ＭＳ Ｐゴシック" pitchFamily="34" charset="-128"/>
              </a:rPr>
              <a:t>Review Ad Hoc operating rules</a:t>
            </a:r>
            <a:endParaRPr lang="en-US" dirty="0" smtClean="0"/>
          </a:p>
          <a:p>
            <a:pPr lvl="1">
              <a:lnSpc>
                <a:spcPct val="80000"/>
              </a:lnSpc>
              <a:spcAft>
                <a:spcPts val="600"/>
              </a:spcAft>
            </a:pPr>
            <a:r>
              <a:rPr lang="en-US" dirty="0" smtClean="0"/>
              <a:t>Approve Nov ad hoc minutes (11/1541r1)</a:t>
            </a:r>
          </a:p>
          <a:p>
            <a:pPr lvl="1">
              <a:lnSpc>
                <a:spcPct val="80000"/>
              </a:lnSpc>
              <a:spcAft>
                <a:spcPts val="600"/>
              </a:spcAft>
            </a:pPr>
            <a:r>
              <a:rPr lang="en-US" dirty="0" smtClean="0"/>
              <a:t>No Jan or March ad hoc meetings =&gt; no minutes</a:t>
            </a:r>
          </a:p>
          <a:p>
            <a:pPr>
              <a:lnSpc>
                <a:spcPct val="80000"/>
              </a:lnSpc>
              <a:spcAft>
                <a:spcPts val="600"/>
              </a:spcAft>
            </a:pPr>
            <a:r>
              <a:rPr lang="en-US" sz="2200" dirty="0" smtClean="0"/>
              <a:t>Technical</a:t>
            </a:r>
          </a:p>
          <a:p>
            <a:pPr lvl="1">
              <a:lnSpc>
                <a:spcPct val="80000"/>
              </a:lnSpc>
              <a:spcAft>
                <a:spcPts val="600"/>
              </a:spcAft>
            </a:pPr>
            <a:r>
              <a:rPr lang="en-US" dirty="0" smtClean="0"/>
              <a:t>Comment summary </a:t>
            </a:r>
          </a:p>
          <a:p>
            <a:pPr lvl="1">
              <a:lnSpc>
                <a:spcPct val="80000"/>
              </a:lnSpc>
              <a:spcAft>
                <a:spcPts val="600"/>
              </a:spcAft>
            </a:pPr>
            <a:r>
              <a:rPr lang="en-US" dirty="0" smtClean="0"/>
              <a:t>Comment resolutions</a:t>
            </a:r>
          </a:p>
          <a:p>
            <a:pPr lvl="1">
              <a:lnSpc>
                <a:spcPct val="80000"/>
              </a:lnSpc>
              <a:spcAft>
                <a:spcPts val="600"/>
              </a:spcAft>
            </a:pPr>
            <a:r>
              <a:rPr lang="en-US" dirty="0" smtClean="0"/>
              <a:t>Technical presentations</a:t>
            </a:r>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12</a:t>
            </a:fld>
            <a:endParaRPr lang="en-US" smtClean="0"/>
          </a:p>
        </p:txBody>
      </p:sp>
      <p:sp>
        <p:nvSpPr>
          <p:cNvPr id="16390"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smtClean="0"/>
              <a:t>Straw poll and pre-motion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pre-motion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13</a:t>
            </a:fld>
            <a:endParaRPr lang="en-US" smtClean="0"/>
          </a:p>
        </p:txBody>
      </p:sp>
      <p:sp>
        <p:nvSpPr>
          <p:cNvPr id="15366"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Approve Nov 2011 MU-MIMO ad hoc minutes</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Approve </a:t>
            </a:r>
            <a:r>
              <a:rPr lang="en-US" dirty="0" smtClean="0"/>
              <a:t>11/1541r1</a:t>
            </a:r>
            <a:endParaRPr lang="en-US" altLang="ko-KR" dirty="0" smtClean="0">
              <a:ea typeface="굴림" pitchFamily="34" charset="-127"/>
            </a:endParaRPr>
          </a:p>
          <a:p>
            <a:pPr lvl="1"/>
            <a:r>
              <a:rPr lang="en-US" altLang="ko-KR" dirty="0" smtClean="0">
                <a:ea typeface="굴림" pitchFamily="34" charset="-127"/>
              </a:rPr>
              <a:t>Yes</a:t>
            </a:r>
          </a:p>
          <a:p>
            <a:pPr lvl="1"/>
            <a:r>
              <a:rPr lang="en-US" altLang="ko-KR" dirty="0" smtClean="0">
                <a:ea typeface="굴림" pitchFamily="34" charset="-127"/>
              </a:rPr>
              <a:t>No</a:t>
            </a:r>
          </a:p>
          <a:p>
            <a:pPr lvl="1"/>
            <a:r>
              <a:rPr lang="en-US" altLang="ko-KR" dirty="0" smtClean="0">
                <a:ea typeface="굴림" pitchFamily="34" charset="-127"/>
              </a:rPr>
              <a:t>Abs</a:t>
            </a:r>
          </a:p>
          <a:p>
            <a:pPr lvl="1"/>
            <a:endParaRPr lang="en-US" altLang="ko-KR" dirty="0" smtClean="0">
              <a:ea typeface="굴림" pitchFamily="34" charset="-127"/>
            </a:endParaRPr>
          </a:p>
          <a:p>
            <a:pPr lvl="1">
              <a:buNone/>
            </a:pPr>
            <a:endParaRPr lang="en-US" altLang="ko-KR" dirty="0" smtClean="0">
              <a:ea typeface="굴림" pitchFamily="34" charset="-127"/>
            </a:endParaRPr>
          </a:p>
          <a:p>
            <a:pPr lvl="1">
              <a:buNone/>
            </a:pPr>
            <a:endParaRPr lang="en-US" altLang="ko-KR" dirty="0" smtClean="0">
              <a:ea typeface="굴림" pitchFamily="34" charset="-127"/>
            </a:endParaRPr>
          </a:p>
          <a:p>
            <a:pPr>
              <a:buNone/>
            </a:pPr>
            <a:r>
              <a:rPr lang="en-US" altLang="ko-KR" dirty="0" smtClean="0">
                <a:ea typeface="굴림" pitchFamily="34" charset="-127"/>
              </a:rPr>
              <a:t>     </a:t>
            </a: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14</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a:xfrm>
            <a:off x="4351216" y="6475413"/>
            <a:ext cx="517769" cy="184666"/>
          </a:xfrm>
        </p:spPr>
        <p:txBody>
          <a:bodyPr/>
          <a:lstStyle/>
          <a:p>
            <a:pPr>
              <a:defRPr/>
            </a:pPr>
            <a:r>
              <a:rPr lang="en-US" dirty="0" smtClean="0"/>
              <a:t>Slide </a:t>
            </a:r>
            <a:fld id="{7B0CCC40-6731-46F5-AE58-E196F6029BBE}" type="slidenum">
              <a:rPr lang="en-US" smtClean="0"/>
              <a:pPr>
                <a:defRPr/>
              </a:pPr>
              <a:t>14</a:t>
            </a:fld>
            <a:endParaRPr lang="en-US" dirty="0" smtClean="0"/>
          </a:p>
        </p:txBody>
      </p:sp>
      <p:sp>
        <p:nvSpPr>
          <p:cNvPr id="19464" name="Date Placeholder 9"/>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685800"/>
            <a:ext cx="8534400" cy="1066800"/>
          </a:xfrm>
        </p:spPr>
        <p:txBody>
          <a:bodyPr/>
          <a:lstStyle/>
          <a:p>
            <a:r>
              <a:rPr lang="en-US" dirty="0" smtClean="0"/>
              <a:t>Comment Summary </a:t>
            </a:r>
            <a:br>
              <a:rPr lang="en-US" dirty="0" smtClean="0"/>
            </a:br>
            <a:r>
              <a:rPr lang="en-US" dirty="0" smtClean="0"/>
              <a:t>(see latest version of 12/223 for current status)</a:t>
            </a:r>
          </a:p>
        </p:txBody>
      </p:sp>
      <p:sp>
        <p:nvSpPr>
          <p:cNvPr id="24579" name="Rectangle 3"/>
          <p:cNvSpPr>
            <a:spLocks noGrp="1" noChangeArrowheads="1"/>
          </p:cNvSpPr>
          <p:nvPr>
            <p:ph type="body" idx="1"/>
          </p:nvPr>
        </p:nvSpPr>
        <p:spPr/>
        <p:txBody>
          <a:bodyPr/>
          <a:lstStyle/>
          <a:p>
            <a:r>
              <a:rPr lang="en-US" dirty="0" smtClean="0"/>
              <a:t>53 total MU comments</a:t>
            </a:r>
          </a:p>
          <a:p>
            <a:pPr lvl="1"/>
            <a:r>
              <a:rPr lang="en-US" sz="1800" dirty="0" smtClean="0"/>
              <a:t>2 previously resolved</a:t>
            </a:r>
          </a:p>
          <a:p>
            <a:pPr lvl="1"/>
            <a:r>
              <a:rPr lang="en-US" sz="1800" dirty="0" smtClean="0"/>
              <a:t>44 resolved in Santa Clara ad hoc </a:t>
            </a:r>
          </a:p>
          <a:p>
            <a:pPr lvl="2"/>
            <a:r>
              <a:rPr lang="en-US" sz="1800" dirty="0" smtClean="0"/>
              <a:t>Our thanks to Yong, Reza, Nihar, Allert!</a:t>
            </a:r>
          </a:p>
          <a:p>
            <a:pPr lvl="1"/>
            <a:r>
              <a:rPr lang="en-US" sz="1800" dirty="0" smtClean="0"/>
              <a:t>1 withdrawn</a:t>
            </a:r>
          </a:p>
          <a:p>
            <a:pPr lvl="1"/>
            <a:r>
              <a:rPr lang="en-US" sz="1800" dirty="0" smtClean="0"/>
              <a:t>6 non-dup remaining</a:t>
            </a:r>
          </a:p>
          <a:p>
            <a:r>
              <a:rPr lang="en-US" dirty="0" smtClean="0"/>
              <a:t>Primary assignees for 6 non-dup remaining comments (according to database, please advise if you see an error):</a:t>
            </a:r>
          </a:p>
          <a:p>
            <a:pPr lvl="1"/>
            <a:r>
              <a:rPr lang="en-US" sz="1800" dirty="0" smtClean="0"/>
              <a:t>Reza [1]: 4294</a:t>
            </a:r>
          </a:p>
          <a:p>
            <a:pPr lvl="1"/>
            <a:r>
              <a:rPr lang="en-US" sz="1800" dirty="0" smtClean="0"/>
              <a:t>Yongho [5]:  4466,  4469,  4467,  4186,  4846</a:t>
            </a:r>
          </a:p>
          <a:p>
            <a:endParaRPr lang="en-US" dirty="0" smtClean="0"/>
          </a:p>
          <a:p>
            <a:pPr lvl="1">
              <a:lnSpc>
                <a:spcPct val="80000"/>
              </a:lnSpc>
            </a:pPr>
            <a:endParaRPr lang="en-CA"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a:xfrm>
            <a:off x="685800" y="1752600"/>
            <a:ext cx="7772400" cy="4114800"/>
          </a:xfrm>
        </p:spPr>
        <p:txBody>
          <a:bodyPr/>
          <a:lstStyle/>
          <a:p>
            <a:pPr>
              <a:buNone/>
            </a:pPr>
            <a:r>
              <a:rPr lang="en-US" sz="1800" dirty="0" smtClean="0"/>
              <a:t>Tuesday PM3</a:t>
            </a:r>
            <a:endParaRPr lang="en-US" sz="1800" dirty="0" smtClean="0"/>
          </a:p>
          <a:p>
            <a:r>
              <a:rPr lang="en-US" sz="1800" dirty="0" smtClean="0">
                <a:solidFill>
                  <a:schemeClr val="bg2">
                    <a:lumMod val="60000"/>
                    <a:lumOff val="40000"/>
                  </a:schemeClr>
                </a:solidFill>
              </a:rPr>
              <a:t>Year Doc# R# TG Title Author (Affiliation)</a:t>
            </a:r>
          </a:p>
          <a:p>
            <a:r>
              <a:rPr lang="en-US" sz="1800" dirty="0" smtClean="0"/>
              <a:t>2012 473 0 TGac comment resolution for sub-clause 10_39 Yongho Seok (LG) </a:t>
            </a:r>
            <a:endParaRPr lang="en-US" sz="1800" dirty="0" smtClean="0"/>
          </a:p>
          <a:p>
            <a:r>
              <a:rPr lang="en-US" sz="1800" dirty="0" smtClean="0"/>
              <a:t>? 2012 </a:t>
            </a:r>
            <a:r>
              <a:rPr lang="en-US" sz="1800" dirty="0" smtClean="0"/>
              <a:t>556 </a:t>
            </a:r>
            <a:r>
              <a:rPr lang="en-US" sz="1800" dirty="0" smtClean="0"/>
              <a:t>3 </a:t>
            </a:r>
            <a:r>
              <a:rPr lang="en-US" sz="1800" dirty="0" smtClean="0"/>
              <a:t>TGac LB187, MU sub-clause 8.4 CIDs Reza Hedayat (Cisco Systems) </a:t>
            </a:r>
            <a:endParaRPr lang="en-US" sz="18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16</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Do you agree to accept the comment resolutions proposed in XXXX, </a:t>
            </a:r>
            <a:r>
              <a:rPr lang="en-GB" dirty="0" smtClean="0"/>
              <a:t>for the following comments</a:t>
            </a:r>
            <a:endParaRPr lang="en-US" dirty="0" smtClean="0"/>
          </a:p>
          <a:p>
            <a:pPr lvl="1"/>
            <a:r>
              <a:rPr lang="en-GB" b="0" dirty="0" smtClean="0"/>
              <a:t>CIDs: XXXX</a:t>
            </a:r>
          </a:p>
          <a:p>
            <a:pPr lvl="1"/>
            <a:endParaRPr lang="en-GB" dirty="0" smtClean="0"/>
          </a:p>
          <a:p>
            <a:pPr lvl="1"/>
            <a:r>
              <a:rPr lang="en-GB" dirty="0" smtClean="0"/>
              <a:t>Y</a:t>
            </a:r>
          </a:p>
          <a:p>
            <a:pPr lvl="1"/>
            <a:r>
              <a:rPr lang="en-GB" dirty="0" smtClean="0"/>
              <a:t>N</a:t>
            </a:r>
          </a:p>
          <a:p>
            <a:pPr lvl="1"/>
            <a:r>
              <a:rPr lang="en-GB" dirty="0" smtClean="0"/>
              <a:t>A</a:t>
            </a:r>
          </a:p>
          <a:p>
            <a:pPr lvl="1"/>
            <a:endParaRPr lang="en-GB" dirty="0" smtClean="0"/>
          </a:p>
          <a:p>
            <a:pPr lvl="1">
              <a:buNone/>
            </a:pPr>
            <a:endParaRPr lang="en-US" dirty="0" smtClean="0"/>
          </a:p>
        </p:txBody>
      </p:sp>
      <p:sp>
        <p:nvSpPr>
          <p:cNvPr id="4" name="Date Placeholder 3"/>
          <p:cNvSpPr>
            <a:spLocks noGrp="1"/>
          </p:cNvSpPr>
          <p:nvPr>
            <p:ph type="dt" sz="half" idx="10"/>
          </p:nvPr>
        </p:nvSpPr>
        <p:spPr>
          <a:xfrm>
            <a:off x="685800" y="332601"/>
            <a:ext cx="968214" cy="276999"/>
          </a:xfrm>
        </p:spPr>
        <p:txBody>
          <a:bodyPr/>
          <a:lstStyle/>
          <a:p>
            <a:pPr>
              <a:defRPr/>
            </a:pPr>
            <a:r>
              <a:rPr lang="en-US" dirty="0"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68214" cy="276999"/>
          </a:xfrm>
        </p:spPr>
        <p:txBody>
          <a:bodyPr/>
          <a:lstStyle/>
          <a:p>
            <a:pPr>
              <a:defRPr/>
            </a:pPr>
            <a:r>
              <a:rPr lang="en-US" dirty="0" smtClean="0"/>
              <a:t>May 2012</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9867</TotalTime>
  <Words>2045</Words>
  <Application>Microsoft Office PowerPoint</Application>
  <PresentationFormat>On-screen Show (4:3)</PresentationFormat>
  <Paragraphs>225</Paragraphs>
  <Slides>17</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Document</vt:lpstr>
      <vt:lpstr>MU-MIMO Ad Hoc Report May 2012</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Agenda for May 2012</vt:lpstr>
      <vt:lpstr>Rules for MU-MIMO Adhoc</vt:lpstr>
      <vt:lpstr>Approve Nov 2011 MU-MIMO ad hoc minutes</vt:lpstr>
      <vt:lpstr>Comment Summary  (see latest version of 12/223 for current status)</vt:lpstr>
      <vt:lpstr>Submissions (Comment resolutions given priority over technical presentations)</vt:lpstr>
      <vt:lpstr>Pre-motion 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Brian Hart (brianh) for Adrian</cp:lastModifiedBy>
  <cp:revision>472</cp:revision>
  <cp:lastPrinted>1998-02-10T13:28:06Z</cp:lastPrinted>
  <dcterms:created xsi:type="dcterms:W3CDTF">2009-01-02T14:48:00Z</dcterms:created>
  <dcterms:modified xsi:type="dcterms:W3CDTF">2012-05-14T17:37:15Z</dcterms:modified>
</cp:coreProperties>
</file>