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3" r:id="rId28"/>
    <p:sldId id="402" r:id="rId29"/>
    <p:sldId id="293"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6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986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669-01-00ai-passive-scanning-ad-hoc-group-report.pptx" TargetMode="External"/><Relationship Id="rId4"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0-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99-00-00ai-tgai-second-vice-chair-candidate.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6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a:t>
            </a:r>
            <a:r>
              <a:rPr lang="en-US" altLang="ja-JP" dirty="0" smtClean="0">
                <a:ea typeface="ＭＳ Ｐゴシック" pitchFamily="-84" charset="-128"/>
                <a:cs typeface="ＭＳ Ｐゴシック" pitchFamily="-84" charset="-128"/>
              </a:rPr>
              <a:t>officers</a:t>
            </a:r>
          </a:p>
          <a:p>
            <a:pPr lvl="1"/>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Lee Armstrong (Armstrong Consulting, Inc. )</a:t>
            </a:r>
          </a:p>
          <a:p>
            <a:pPr lvl="1"/>
            <a:r>
              <a:rPr lang="en-US" altLang="ja-JP" dirty="0" smtClean="0"/>
              <a:t>Gabor </a:t>
            </a:r>
            <a:r>
              <a:rPr lang="en-US" altLang="ja-JP" dirty="0" err="1" smtClean="0"/>
              <a:t>Bajko</a:t>
            </a:r>
            <a:r>
              <a:rPr lang="en-US" altLang="ja-JP" dirty="0" smtClean="0"/>
              <a:t> ( Nokia </a:t>
            </a:r>
            <a:r>
              <a:rPr lang="en-US" altLang="ja-JP" dirty="0" smtClean="0"/>
              <a:t>)</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https://mentor.ieee.org/802.11/dcn/12/11-12-0669-00-00ai-passive-scanning-ad-hoc-group-report.pptx</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Jarko</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838200"/>
            <a:ext cx="7772400" cy="1219200"/>
          </a:xfrm>
        </p:spPr>
        <p:txBody>
          <a:bodyPr>
            <a:normAutofit fontScale="90000"/>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a:t>
            </a:r>
            <a:r>
              <a:rPr lang="en-US" altLang="ja-JP" dirty="0" smtClean="0">
                <a:ea typeface="ＭＳ Ｐゴシック" pitchFamily="-84" charset="-128"/>
                <a:cs typeface="ＭＳ Ｐゴシック" pitchFamily="-84" charset="-128"/>
              </a:rPr>
              <a:t>00</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endParaRPr lang="en-US" altLang="ja-JP" dirty="0" smtClean="0">
              <a:ea typeface="ＭＳ Ｐゴシック" pitchFamily="-84" charset="-128"/>
              <a:cs typeface="ＭＳ Ｐゴシック" pitchFamily="-84" charset="-128"/>
            </a:endParaRPr>
          </a:p>
        </p:txBody>
      </p:sp>
      <p:sp>
        <p:nvSpPr>
          <p:cNvPr id="38915" name="Content Placeholder 2"/>
          <p:cNvSpPr>
            <a:spLocks noGrp="1"/>
          </p:cNvSpPr>
          <p:nvPr>
            <p:ph idx="1"/>
          </p:nvPr>
        </p:nvSpPr>
        <p:spPr>
          <a:xfrm>
            <a:off x="609600" y="2667000"/>
            <a:ext cx="8001000" cy="3962400"/>
          </a:xfrm>
        </p:spPr>
        <p:txBody>
          <a:bodyPr>
            <a:normAutofit/>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pPr lvl="1"/>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normAutofit fontScale="85000" lnSpcReduction="2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t>
            </a:r>
            <a:r>
              <a:rPr lang="en-US" altLang="ja-JP" dirty="0" smtClean="0">
                <a:ea typeface="ＭＳ Ｐゴシック" pitchFamily="-84" charset="-128"/>
                <a:cs typeface="ＭＳ Ｐゴシック" pitchFamily="-84" charset="-128"/>
              </a:rPr>
              <a:t>Agenda</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en-US" altLang="ja-JP" dirty="0" smtClean="0">
              <a:ea typeface="ＭＳ Ｐゴシック" pitchFamily="-84" charset="-128"/>
              <a:cs typeface="ＭＳ Ｐゴシック" pitchFamily="-84" charset="-128"/>
            </a:endParaRP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p>
          <a:p>
            <a:pPr lvl="2"/>
            <a:r>
              <a:rPr lang="en-US" altLang="ja-JP" dirty="0" smtClean="0">
                <a:hlinkClick r:id="rId3"/>
              </a:rPr>
              <a:t>https://mentor.ieee.org/802.11/dcn/12/11-12-0669-01-00ai-passive-scanning-ad-hoc-group</a:t>
            </a:r>
            <a:r>
              <a:rPr lang="en-US" altLang="ja-JP" smtClean="0">
                <a:hlinkClick r:id="rId3"/>
              </a:rPr>
              <a:t>-</a:t>
            </a:r>
            <a:r>
              <a:rPr lang="en-US" altLang="ja-JP" smtClean="0">
                <a:hlinkClick r:id="rId3"/>
              </a:rPr>
              <a:t>report.pptx</a:t>
            </a:r>
            <a:endParaRPr lang="en-US" altLang="ja-JP" smtClean="0"/>
          </a:p>
          <a:p>
            <a:pPr lvl="1"/>
            <a:r>
              <a:rPr lang="en-GB" dirty="0" smtClean="0"/>
              <a:t>Active </a:t>
            </a:r>
            <a:r>
              <a:rPr lang="en-GB" dirty="0" smtClean="0"/>
              <a:t>Scanning Improvement Ad Hoc Report/</a:t>
            </a:r>
            <a:r>
              <a:rPr lang="en-GB" dirty="0" smtClean="0"/>
              <a:t> </a:t>
            </a:r>
            <a:r>
              <a:rPr lang="en-US" altLang="ja-JP" dirty="0" err="1" smtClean="0"/>
              <a:t>Jarkko</a:t>
            </a:r>
            <a:r>
              <a:rPr lang="en-US" altLang="ja-JP" dirty="0" smtClean="0"/>
              <a:t> </a:t>
            </a:r>
            <a:r>
              <a:rPr lang="en-US" altLang="ja-JP" dirty="0" err="1" smtClean="0"/>
              <a:t>Kneckt</a:t>
            </a:r>
            <a:r>
              <a:rPr lang="en-US" altLang="ja-JP" dirty="0" smtClean="0"/>
              <a:t> </a:t>
            </a:r>
            <a:r>
              <a:rPr lang="en-GB" dirty="0" smtClean="0"/>
              <a:t>(</a:t>
            </a:r>
            <a:r>
              <a:rPr lang="en-US" dirty="0" smtClean="0"/>
              <a:t>Nokia</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4"/>
              </a:rPr>
              <a:t>https://mentor.ieee.org/802.11/dcn/12/11-12-0579-</a:t>
            </a:r>
            <a:r>
              <a:rPr lang="en-US" altLang="ja-JP" dirty="0" smtClean="0">
                <a:hlinkClick r:id="rId4"/>
              </a:rPr>
              <a:t>04-</a:t>
            </a:r>
            <a:r>
              <a:rPr lang="en-US" altLang="ja-JP" dirty="0" smtClean="0">
                <a:hlinkClick r:id="rId4"/>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04-</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04-</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04-</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a:t>
            </a:r>
            <a:r>
              <a:rPr lang="en-US" altLang="ja-JP" dirty="0" smtClean="0">
                <a:hlinkClick r:id="rId3"/>
              </a:rPr>
              <a:t>04-</a:t>
            </a:r>
            <a:r>
              <a:rPr lang="en-US" altLang="ja-JP" dirty="0" smtClean="0">
                <a:hlinkClick r:id="rId3"/>
              </a:rPr>
              <a:t>00ai-tgai-submission-list-for-atlanta-meeting.xls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July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January  2011</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(Root Inc.)</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a:t>
            </a:r>
            <a:r>
              <a:rPr lang="en-US" altLang="ja-JP" dirty="0" smtClean="0"/>
              <a:t> </a:t>
            </a:r>
          </a:p>
          <a:p>
            <a:pPr lvl="1"/>
            <a:r>
              <a:rPr lang="en-US" altLang="ja-JP" dirty="0" smtClean="0">
                <a:hlinkClick r:id="rId2"/>
              </a:rPr>
              <a:t>https://mentor.ieee.org/802.11/dcn/12/11-12-0499-00-00ai-tgai-second-vice-chair-candidate.pptx</a:t>
            </a:r>
            <a:endParaRPr lang="en-US" altLang="ja-JP" dirty="0" smtClean="0"/>
          </a:p>
          <a:p>
            <a:r>
              <a:rPr lang="en-US" altLang="ja-JP" dirty="0" smtClean="0"/>
              <a:t>Lee Armstrong (Armstrong Consulting, Inc. )</a:t>
            </a:r>
          </a:p>
          <a:p>
            <a:r>
              <a:rPr lang="en-US" altLang="ja-JP" dirty="0" smtClean="0"/>
              <a:t>Gabor </a:t>
            </a:r>
            <a:r>
              <a:rPr lang="en-US" altLang="ja-JP" dirty="0" err="1" smtClean="0"/>
              <a:t>Bajko</a:t>
            </a:r>
            <a:r>
              <a:rPr lang="en-US" altLang="ja-JP" dirty="0" smtClean="0"/>
              <a:t> ( Nokia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20822</TotalTime>
  <Words>3922</Words>
  <Application>Microsoft Macintosh PowerPoint</Application>
  <PresentationFormat>画面に合わせる (4:3)</PresentationFormat>
  <Paragraphs>482</Paragraphs>
  <Slides>30</Slides>
  <Notes>21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 AP discovery Adhoc  related to passive scanning.</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410</cp:revision>
  <cp:lastPrinted>1998-02-10T13:28:06Z</cp:lastPrinted>
  <dcterms:created xsi:type="dcterms:W3CDTF">2012-05-15T13:26:30Z</dcterms:created>
  <dcterms:modified xsi:type="dcterms:W3CDTF">2012-05-16T17:01:29Z</dcterms:modified>
  <cp:category/>
</cp:coreProperties>
</file>