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257" r:id="rId3"/>
    <p:sldId id="296" r:id="rId4"/>
    <p:sldId id="297" r:id="rId5"/>
    <p:sldId id="298" r:id="rId6"/>
    <p:sldId id="323" r:id="rId7"/>
    <p:sldId id="314" r:id="rId8"/>
    <p:sldId id="335" r:id="rId9"/>
    <p:sldId id="336" r:id="rId10"/>
    <p:sldId id="337" r:id="rId11"/>
    <p:sldId id="338" r:id="rId12"/>
    <p:sldId id="339"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401" r:id="rId27"/>
    <p:sldId id="400" r:id="rId28"/>
    <p:sldId id="402" r:id="rId29"/>
    <p:sldId id="293" r:id="rId30"/>
    <p:sldId id="39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376"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30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0630r1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2/11-12-0579-00-00ai-tgai-submission-list-for-atlanta-meeting.xl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0579-00-00ai-tgai-submission-list-for-atlanta-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579-00-00ai-tgai-submission-list-for-atlanta-meeting.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579-00-00ai-tgai-submission-list-for-atlanta-meeting.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579-00-00ai-tgai-submission-list-for-atlanta-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579-00-00ai-tgai-submission-list-for-atlanta-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579-00-00ai-tgai-submission-list-for-atlanta-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579-00-00ai-tgai-submission-list-for-atlanta-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grouper.ieee.org/groups/802/11/SponsorBallo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472-00-00ai-march-2012-waikoloa-session-minutes.doc" TargetMode="External"/><Relationship Id="rId4" Type="http://schemas.openxmlformats.org/officeDocument/2006/relationships/hyperlink" Target="https://mentor.ieee.org/802.11/dcn/12/11-12-0476-06-00ai-mar-may-teleconference-minutes.doc" TargetMode="External"/><Relationship Id="rId5" Type="http://schemas.openxmlformats.org/officeDocument/2006/relationships/hyperlink" Target="https://mentor.ieee.org/802.11/dcn/12/11-12-0579-00-00ai-tgai-submission-list-for-atlanta-meeting.xl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579-00-00ai-tgai-submission-list-for-atlanta-meeting.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 </a:t>
            </a:r>
            <a:r>
              <a:rPr lang="en-US" altLang="ja-JP" dirty="0" smtClean="0">
                <a:ea typeface="ＭＳ Ｐゴシック" pitchFamily="-84" charset="-128"/>
                <a:cs typeface="ＭＳ Ｐゴシック" pitchFamily="-84" charset="-128"/>
              </a:rPr>
              <a:t>May 2012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850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Election of officers</a:t>
            </a:r>
          </a:p>
          <a:p>
            <a:pPr>
              <a:defRPr/>
            </a:pPr>
            <a:r>
              <a:rPr lang="en-US" altLang="ja-JP" dirty="0" smtClean="0">
                <a:ea typeface="ＭＳ Ｐゴシック" pitchFamily="-84" charset="-128"/>
                <a:cs typeface="ＭＳ Ｐゴシック" pitchFamily="-84" charset="-128"/>
              </a:rPr>
              <a:t>Announcement form Editor</a:t>
            </a:r>
          </a:p>
          <a:p>
            <a:pPr lvl="1">
              <a:defRPr/>
            </a:pPr>
            <a:r>
              <a:rPr lang="en-US" altLang="ja-JP" dirty="0" smtClean="0">
                <a:ea typeface="ＭＳ Ｐゴシック" pitchFamily="-84" charset="-128"/>
                <a:cs typeface="ＭＳ Ｐゴシック" pitchFamily="-84" charset="-128"/>
              </a:rPr>
              <a:t>SFD update</a:t>
            </a: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914400"/>
            <a:ext cx="7772400" cy="1066800"/>
          </a:xfrm>
        </p:spPr>
        <p:txBody>
          <a:bodyPr>
            <a:normAutofit fontScale="90000"/>
          </a:bodyPr>
          <a:lstStyle/>
          <a:p>
            <a:r>
              <a:rPr lang="en-US" altLang="ja-JP" dirty="0" smtClean="0"/>
              <a:t>Agenda </a:t>
            </a:r>
            <a:br>
              <a:rPr lang="en-US" altLang="ja-JP" dirty="0" smtClean="0"/>
            </a:br>
            <a:r>
              <a:rPr lang="en-US" altLang="ja-JP" dirty="0" smtClean="0"/>
              <a:t>Tuesday, May 15th,  2012 – 16:00-18:00</a:t>
            </a:r>
            <a:r>
              <a:rPr lang="ja-JP" altLang="en-US" dirty="0" smtClean="0"/>
              <a:t/>
            </a:r>
            <a:br>
              <a:rPr lang="ja-JP" altLang="en-US" dirty="0" smtClean="0"/>
            </a:br>
            <a:r>
              <a:rPr lang="en-US" altLang="ja-JP" dirty="0" smtClean="0"/>
              <a:t>AP discovery </a:t>
            </a:r>
            <a:r>
              <a:rPr lang="en-US" altLang="ja-JP" dirty="0" err="1" smtClean="0"/>
              <a:t>Adhoc</a:t>
            </a:r>
            <a:r>
              <a:rPr lang="en-US" altLang="ja-JP" dirty="0" smtClean="0"/>
              <a:t> </a:t>
            </a:r>
            <a:br>
              <a:rPr lang="en-US" altLang="ja-JP" dirty="0" smtClean="0"/>
            </a:br>
            <a:r>
              <a:rPr lang="en-US" altLang="ja-JP" dirty="0" smtClean="0"/>
              <a:t>related to active scanning.</a:t>
            </a:r>
          </a:p>
        </p:txBody>
      </p:sp>
      <p:sp>
        <p:nvSpPr>
          <p:cNvPr id="34819" name="Content Placeholder 2"/>
          <p:cNvSpPr>
            <a:spLocks noGrp="1"/>
          </p:cNvSpPr>
          <p:nvPr>
            <p:ph idx="1"/>
          </p:nvPr>
        </p:nvSpPr>
        <p:spPr>
          <a:xfrm>
            <a:off x="685800" y="2667000"/>
            <a:ext cx="7772400" cy="3429000"/>
          </a:xfrm>
        </p:spPr>
        <p:txBody>
          <a:bodyPr>
            <a:normAutofit fontScale="92500" lnSpcReduction="20000"/>
          </a:bodyPr>
          <a:lstStyle/>
          <a:p>
            <a:r>
              <a:rPr lang="en-US" altLang="ja-JP" dirty="0" smtClean="0"/>
              <a:t>MEETING CALLED TO ORDER</a:t>
            </a:r>
            <a:r>
              <a:rPr lang="ja-JP" altLang="en-US" dirty="0" smtClean="0"/>
              <a:t> </a:t>
            </a:r>
            <a:endParaRPr lang="en-US" altLang="ja-JP" dirty="0" smtClean="0"/>
          </a:p>
          <a:p>
            <a:r>
              <a:rPr lang="en-US" altLang="ja-JP" dirty="0" smtClean="0"/>
              <a:t>CALL FOR ESSENTIAL PATENTS AND POLICIES &amp; PROCEDURES REMINDER</a:t>
            </a:r>
          </a:p>
          <a:p>
            <a:r>
              <a:rPr lang="en-US" altLang="ja-JP" dirty="0" smtClean="0"/>
              <a:t>Modify and/or Approve Agenda</a:t>
            </a:r>
          </a:p>
          <a:p>
            <a:r>
              <a:rPr lang="en-US" altLang="ja-JP" dirty="0" err="1" smtClean="0"/>
              <a:t>Adhoc</a:t>
            </a:r>
            <a:r>
              <a:rPr lang="en-US" altLang="ja-JP" dirty="0" smtClean="0"/>
              <a:t> leader:  </a:t>
            </a:r>
            <a:r>
              <a:rPr lang="en-US" altLang="ja-JP" dirty="0" err="1" smtClean="0"/>
              <a:t>xxxx</a:t>
            </a:r>
            <a:endParaRPr lang="en-US" altLang="ja-JP" dirty="0" smtClean="0"/>
          </a:p>
          <a:p>
            <a:r>
              <a:rPr lang="en-US" altLang="ja-JP" dirty="0" smtClean="0"/>
              <a:t>Goal of </a:t>
            </a:r>
            <a:r>
              <a:rPr lang="en-US" altLang="ja-JP" dirty="0" err="1" smtClean="0"/>
              <a:t>Adhoc</a:t>
            </a:r>
            <a:r>
              <a:rPr lang="en-US" altLang="ja-JP" dirty="0" smtClean="0"/>
              <a:t>:</a:t>
            </a:r>
            <a:endParaRPr lang="ja-JP" altLang="en-US" dirty="0" smtClean="0"/>
          </a:p>
          <a:p>
            <a:pPr lvl="1"/>
            <a:r>
              <a:rPr lang="en-US" altLang="ja-JP" dirty="0" smtClean="0"/>
              <a:t>Structure active scanning contribution  according to the technical topics.</a:t>
            </a:r>
          </a:p>
          <a:p>
            <a:pPr lvl="1"/>
            <a:r>
              <a:rPr lang="en-US" altLang="ja-JP" dirty="0" smtClean="0"/>
              <a:t>Creating the Merged contribution is preferable</a:t>
            </a:r>
          </a:p>
          <a:p>
            <a:pPr lvl="1"/>
            <a:r>
              <a:rPr lang="en-US" altLang="ja-JP" dirty="0" smtClean="0"/>
              <a:t>Create </a:t>
            </a:r>
            <a:r>
              <a:rPr lang="en-US" altLang="ja-JP" dirty="0" err="1" smtClean="0"/>
              <a:t>adhoc</a:t>
            </a:r>
            <a:r>
              <a:rPr lang="en-US" altLang="ja-JP" dirty="0" smtClean="0"/>
              <a:t> report</a:t>
            </a:r>
          </a:p>
          <a:p>
            <a:r>
              <a:rPr lang="en-US" altLang="ja-JP" dirty="0" smtClean="0"/>
              <a:t>Recess until  Eve</a:t>
            </a:r>
          </a:p>
        </p:txBody>
      </p:sp>
      <p:sp>
        <p:nvSpPr>
          <p:cNvPr id="34820" name="Date Placeholder 3"/>
          <p:cNvSpPr>
            <a:spLocks noGrp="1"/>
          </p:cNvSpPr>
          <p:nvPr>
            <p:ph type="dt" sz="quarter" idx="10"/>
          </p:nvPr>
        </p:nvSpPr>
        <p:spPr/>
        <p:txBody>
          <a:bodyPr/>
          <a:lstStyle/>
          <a:p>
            <a:r>
              <a:rPr lang="en-US" altLang="ja-JP" smtClean="0"/>
              <a:t>May 2012</a:t>
            </a:r>
          </a:p>
        </p:txBody>
      </p:sp>
      <p:sp>
        <p:nvSpPr>
          <p:cNvPr id="34821" name="Footer Placeholder 5"/>
          <p:cNvSpPr>
            <a:spLocks noGrp="1"/>
          </p:cNvSpPr>
          <p:nvPr>
            <p:ph type="ftr" sz="quarter" idx="11"/>
          </p:nvPr>
        </p:nvSpPr>
        <p:spPr/>
        <p:txBody>
          <a:bodyPr/>
          <a:lstStyle/>
          <a:p>
            <a:r>
              <a:rPr lang="en-US" altLang="ja-JP" smtClean="0"/>
              <a:t>Hiroshi Mano (ATRD, Root, Lab)</a:t>
            </a:r>
          </a:p>
        </p:txBody>
      </p:sp>
      <p:sp>
        <p:nvSpPr>
          <p:cNvPr id="34822" name="Slide Number Placeholder 4"/>
          <p:cNvSpPr>
            <a:spLocks noGrp="1"/>
          </p:cNvSpPr>
          <p:nvPr>
            <p:ph type="sldNum" sz="quarter" idx="12"/>
          </p:nvPr>
        </p:nvSpPr>
        <p:spPr/>
        <p:txBody>
          <a:bodyPr/>
          <a:lstStyle/>
          <a:p>
            <a:r>
              <a:rPr lang="en-US" altLang="ja-JP" smtClean="0"/>
              <a:t>Slide </a:t>
            </a:r>
            <a:fld id="{A244B393-16A4-344C-8466-1E8D7497B26A}"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fontScale="92500"/>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Presentation of merged contribution arising form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https://mentor.ieee.org/802.11/dcn/12/11-12-0579-01-00ai-tgai-submission-list-for-atlanta-meeting.xls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May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July</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lvl="2"/>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a:bodyPr>
          <a:lstStyle/>
          <a:p>
            <a:pPr>
              <a:defRPr/>
            </a:pPr>
            <a:r>
              <a:rPr lang="en-US" altLang="ja-JP" dirty="0" smtClean="0"/>
              <a:t>Hiroshi </a:t>
            </a:r>
            <a:r>
              <a:rPr lang="en-US" altLang="ja-JP" dirty="0" err="1" smtClean="0"/>
              <a:t>Mano</a:t>
            </a:r>
            <a:r>
              <a:rPr lang="en-US" altLang="ja-JP" dirty="0" smtClean="0"/>
              <a:t> (Root Inc)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a:t>
            </a:r>
            <a:r>
              <a:rPr lang="en-US" altLang="ja-JP" dirty="0" err="1" smtClean="0"/>
              <a:t>Fokus</a:t>
            </a:r>
            <a:r>
              <a:rPr lang="en-US" altLang="ja-JP" dirty="0" smtClean="0"/>
              <a:t>) is currently the Vice Chair and would like to continue as Vide Chair of </a:t>
            </a:r>
            <a:r>
              <a:rPr lang="en-US" altLang="ja-JP" dirty="0" err="1" smtClean="0"/>
              <a:t>TGai</a:t>
            </a:r>
            <a:r>
              <a:rPr lang="en-US" altLang="ja-JP" dirty="0" smtClean="0"/>
              <a:t>.</a:t>
            </a:r>
          </a:p>
          <a:p>
            <a:pPr>
              <a:defRPr/>
            </a:pPr>
            <a:r>
              <a:rPr lang="en-US" altLang="ja-JP" dirty="0" smtClean="0"/>
              <a:t>Tom </a:t>
            </a:r>
            <a:r>
              <a:rPr lang="en-US" altLang="ja-JP" dirty="0" err="1" smtClean="0"/>
              <a:t>Siep</a:t>
            </a:r>
            <a:r>
              <a:rPr lang="en-US" altLang="ja-JP" dirty="0" smtClean="0"/>
              <a:t> (CSR)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January  2011</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(Root Inc.)</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May</a:t>
            </a:r>
            <a:endParaRPr lang="en-US" altLang="ja-JP"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reflector</a:t>
            </a:r>
          </a:p>
          <a:p>
            <a:pPr lvl="1"/>
            <a:r>
              <a:rPr lang="en-US" altLang="ja-JP" dirty="0" smtClean="0">
                <a:ea typeface="ＭＳ Ｐゴシック" pitchFamily="-84" charset="-128"/>
                <a:cs typeface="ＭＳ Ｐゴシック" pitchFamily="-84" charset="-128"/>
              </a:rPr>
              <a:t>Presentation of candidate :		AM2 May</a:t>
            </a:r>
          </a:p>
          <a:p>
            <a:pPr lvl="1"/>
            <a:r>
              <a:rPr lang="en-US" altLang="ja-JP" dirty="0" smtClean="0">
                <a:ea typeface="ＭＳ Ｐゴシック" pitchFamily="-84" charset="-128"/>
                <a:cs typeface="ＭＳ Ｐゴシック" pitchFamily="-84" charset="-128"/>
              </a:rPr>
              <a:t>Vote and elect:			AM2 May</a:t>
            </a:r>
          </a:p>
          <a:p>
            <a:r>
              <a:rPr lang="en-US" altLang="ja-JP" dirty="0" smtClean="0">
                <a:ea typeface="ＭＳ Ｐゴシック" pitchFamily="-84" charset="-128"/>
                <a:cs typeface="ＭＳ Ｐゴシック" pitchFamily="-84" charset="-128"/>
              </a:rPr>
              <a:t>Moved </a:t>
            </a:r>
          </a:p>
          <a:p>
            <a:r>
              <a:rPr lang="en-US" altLang="ja-JP" dirty="0" smtClean="0">
                <a:ea typeface="ＭＳ Ｐゴシック" pitchFamily="-84" charset="-128"/>
                <a:cs typeface="ＭＳ Ｐゴシック" pitchFamily="-84" charset="-128"/>
              </a:rPr>
              <a:t>Seconded </a:t>
            </a:r>
          </a:p>
          <a:p>
            <a:r>
              <a:rPr lang="en-US" altLang="ja-JP" dirty="0" err="1" smtClean="0">
                <a:ea typeface="ＭＳ Ｐゴシック" pitchFamily="-84" charset="-128"/>
                <a:cs typeface="ＭＳ Ｐゴシック" pitchFamily="-84" charset="-128"/>
              </a:rPr>
              <a:t>y-n-a</a:t>
            </a:r>
            <a:endParaRPr lang="en-US" altLang="ja-JP" dirty="0" smtClean="0">
              <a:ea typeface="ＭＳ Ｐゴシック" pitchFamily="-84" charset="-128"/>
              <a:cs typeface="ＭＳ Ｐゴシック" pitchFamily="-84" charset="-128"/>
            </a:endParaRP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Nomination of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Robert Stacy (Apple) would like to run for 2</a:t>
            </a:r>
            <a:r>
              <a:rPr lang="en-US" altLang="ja-JP" baseline="30000" dirty="0" smtClean="0"/>
              <a:t>nd</a:t>
            </a:r>
            <a:r>
              <a:rPr lang="en-US" altLang="ja-JP" dirty="0" smtClean="0"/>
              <a:t> Vice Chair of </a:t>
            </a:r>
            <a:r>
              <a:rPr lang="en-US" altLang="ja-JP" dirty="0" err="1" smtClean="0"/>
              <a:t>Tgai</a:t>
            </a:r>
            <a:r>
              <a:rPr lang="en-US" altLang="ja-JP" dirty="0" smtClean="0"/>
              <a:t>.</a:t>
            </a:r>
            <a:r>
              <a:rPr lang="ja-JP" altLang="en-US" dirty="0" smtClean="0"/>
              <a:t> </a:t>
            </a:r>
            <a:endParaRPr lang="en-US" altLang="ja-JP" dirty="0" smtClean="0"/>
          </a:p>
          <a:p>
            <a:pPr lvl="1"/>
            <a:r>
              <a:rPr lang="en-US" altLang="ja-JP" dirty="0" smtClean="0"/>
              <a:t>https://mentor.ieee.org/802.11/dcn/12/11-12-0499-00-00ai-tgai-second-vice-chair-candidate.pptx</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30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Atlanta May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AM2,PM2,EVE</a:t>
            </a:r>
          </a:p>
          <a:p>
            <a:pPr lvl="1">
              <a:defRPr/>
            </a:pPr>
            <a:r>
              <a:rPr lang="en-US" altLang="ja-JP" dirty="0" smtClean="0"/>
              <a:t>Tuesday AM2,PM2,EVE</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Task Group Officers Election</a:t>
            </a:r>
          </a:p>
          <a:p>
            <a:pPr lvl="1"/>
            <a:r>
              <a:rPr lang="en-US" altLang="ja-JP" dirty="0" smtClean="0"/>
              <a:t>Spec text for specification framework documentation</a:t>
            </a:r>
          </a:p>
          <a:p>
            <a:pPr lvl="1"/>
            <a:r>
              <a:rPr lang="en-US" altLang="ja-JP" dirty="0" smtClean="0"/>
              <a:t>Creating Spec framework documentation</a:t>
            </a:r>
          </a:p>
          <a:p>
            <a:pPr lvl="1"/>
            <a:r>
              <a:rPr lang="en-US" altLang="ja-JP" dirty="0" smtClean="0"/>
              <a:t>Approve Timeline</a:t>
            </a:r>
          </a:p>
          <a:p>
            <a:pPr lvl="1"/>
            <a:r>
              <a:rPr lang="en-US" altLang="ja-JP" dirty="0" smtClean="0"/>
              <a:t>Approve Teleconference schedule</a:t>
            </a:r>
          </a:p>
          <a:p>
            <a:pPr lvl="1"/>
            <a:r>
              <a:rPr lang="en-US" altLang="ja-JP" dirty="0" smtClean="0"/>
              <a:t>Approve Plan for July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4579" name="Content Placeholder 2"/>
          <p:cNvSpPr>
            <a:spLocks noGrp="1"/>
          </p:cNvSpPr>
          <p:nvPr>
            <p:ph idx="1"/>
          </p:nvPr>
        </p:nvSpPr>
        <p:spPr>
          <a:xfrm>
            <a:off x="381000" y="1981200"/>
            <a:ext cx="8763000" cy="4495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Waikoloa and Teleconference  meeting minutes.</a:t>
            </a:r>
          </a:p>
          <a:p>
            <a:pPr lvl="1">
              <a:defRPr/>
            </a:pPr>
            <a:r>
              <a:rPr lang="en-US" altLang="ja-JP" dirty="0" smtClean="0"/>
              <a:t>March  2012 Waikoloa Session Minutes</a:t>
            </a:r>
          </a:p>
          <a:p>
            <a:pPr lvl="2">
              <a:defRPr/>
            </a:pPr>
            <a:r>
              <a:rPr lang="en-US" altLang="ja-JP" dirty="0" smtClean="0">
                <a:hlinkClick r:id="rId3"/>
              </a:rPr>
              <a:t>https://mentor.ieee.org/802.11/dcn/12/11-12-0472-00-00ai-march-2012-waikoloa-session-minutes.doc</a:t>
            </a:r>
            <a:endParaRPr lang="en-US" altLang="ja-JP" dirty="0" smtClean="0"/>
          </a:p>
          <a:p>
            <a:pPr lvl="1">
              <a:defRPr/>
            </a:pPr>
            <a:r>
              <a:rPr lang="en-US" altLang="ja-JP" dirty="0" smtClean="0"/>
              <a:t>March-May Teleconference Minutes</a:t>
            </a:r>
          </a:p>
          <a:p>
            <a:pPr lvl="2">
              <a:defRPr/>
            </a:pPr>
            <a:r>
              <a:rPr lang="en-US" altLang="ja-JP" dirty="0" smtClean="0">
                <a:hlinkClick r:id="rId4"/>
              </a:rPr>
              <a:t>https://mentor.ieee.org/802.11/dcn/12/11-12-0476-06-00ai-mar-may-teleconference-minutes.doc</a:t>
            </a:r>
            <a:endParaRPr lang="en-US" altLang="ja-JP" dirty="0" smtClean="0"/>
          </a:p>
          <a:p>
            <a:pPr>
              <a:defRPr/>
            </a:pPr>
            <a:r>
              <a:rPr lang="en-US" altLang="ja-JP" dirty="0" smtClean="0"/>
              <a:t>Motion for 2</a:t>
            </a:r>
            <a:r>
              <a:rPr lang="en-US" altLang="ja-JP" baseline="30000" dirty="0" smtClean="0"/>
              <a:t>nd</a:t>
            </a:r>
            <a:r>
              <a:rPr lang="en-US" altLang="ja-JP" dirty="0" smtClean="0"/>
              <a:t> Vice Chair position</a:t>
            </a:r>
          </a:p>
          <a:p>
            <a:pPr lvl="1">
              <a:defRPr/>
            </a:pPr>
            <a:r>
              <a:rPr lang="en-US" altLang="ja-JP" dirty="0" smtClean="0"/>
              <a:t>Motion to create 2nd Vice chair position</a:t>
            </a:r>
          </a:p>
          <a:p>
            <a:pPr lvl="1">
              <a:defRPr/>
            </a:pPr>
            <a:r>
              <a:rPr lang="en-US" altLang="ja-JP" dirty="0" smtClean="0"/>
              <a:t>open nomination  for 2</a:t>
            </a:r>
            <a:r>
              <a:rPr lang="en-US" altLang="ja-JP" baseline="30000" dirty="0" smtClean="0"/>
              <a:t>nd</a:t>
            </a:r>
            <a:r>
              <a:rPr lang="en-US" altLang="ja-JP" dirty="0" smtClean="0"/>
              <a:t> vice chair</a:t>
            </a:r>
          </a:p>
          <a:p>
            <a:pPr>
              <a:defRPr/>
            </a:pPr>
            <a:r>
              <a:rPr lang="en-US" altLang="ja-JP" dirty="0" smtClean="0"/>
              <a:t>Plan for week</a:t>
            </a:r>
            <a:endParaRPr lang="ja-JP" altLang="en-US" dirty="0" smtClean="0"/>
          </a:p>
          <a:p>
            <a:pPr lvl="1">
              <a:defRPr/>
            </a:pPr>
            <a:r>
              <a:rPr lang="en-US" altLang="ja-JP" dirty="0" smtClean="0"/>
              <a:t>Submissions-list-for-Atlanta</a:t>
            </a:r>
          </a:p>
          <a:p>
            <a:pPr lvl="1">
              <a:defRPr/>
            </a:pPr>
            <a:r>
              <a:rPr lang="en-US" altLang="ja-JP" dirty="0" smtClean="0">
                <a:hlinkClick r:id="rId5"/>
              </a:rPr>
              <a:t>https://mentor.ieee.org/802.11/dcn/12/11-12-0579-01-00ai-tgai-submission-list-for-atlanta-meeting.xls</a:t>
            </a:r>
            <a:endParaRPr lang="ja-JP" altLang="en-US" dirty="0" smtClean="0"/>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5"/>
              </a:rPr>
              <a:t>https://mentor.ieee.org/802.11/dcn/12/11-12-0579-01-00ai-tgai-submission-list-for-atlanta-meeting.xls</a:t>
            </a:r>
            <a:endParaRPr lang="en-US" altLang="ja-JP" dirty="0" smtClean="0"/>
          </a:p>
          <a:p>
            <a:pPr>
              <a:defRPr/>
            </a:pPr>
            <a:r>
              <a:rPr lang="en-US" altLang="ja-JP" dirty="0" smtClean="0"/>
              <a:t>Recess until PM2</a:t>
            </a:r>
          </a:p>
          <a:p>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defRPr/>
            </a:pPr>
            <a:r>
              <a:rPr lang="en-US" altLang="ja-JP" dirty="0" smtClean="0">
                <a:hlinkClick r:id="rId3"/>
              </a:rPr>
              <a:t>https://mentor.ieee.org/802.11/dcn/12/11-12-0579-01-00ai-tgai-submission-list-for-atlanta-meeting.xls</a:t>
            </a:r>
            <a:endParaRPr lang="en-US" altLang="ja-JP" dirty="0" smtClean="0"/>
          </a:p>
          <a:p>
            <a:pPr>
              <a:defRPr/>
            </a:pPr>
            <a:r>
              <a:rPr lang="en-US" altLang="ja-JP" dirty="0" smtClean="0"/>
              <a:t>Recess until EVE</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a:t>
            </a:r>
            <a:r>
              <a:rPr lang="en-US" altLang="ja-JP" dirty="0" err="1" smtClean="0">
                <a:ea typeface="ＭＳ Ｐゴシック" pitchFamily="-84" charset="-128"/>
                <a:cs typeface="ＭＳ Ｐゴシック" pitchFamily="-84" charset="-128"/>
              </a:rPr>
              <a:t>14</a:t>
            </a:r>
            <a:r>
              <a:rPr lang="en-US" altLang="ja-JP" baseline="30000" dirty="0" err="1"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2012 – 19:30-21:30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AP discovery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related to passive scanning.</a:t>
            </a:r>
          </a:p>
        </p:txBody>
      </p:sp>
      <p:sp>
        <p:nvSpPr>
          <p:cNvPr id="30723" name="Content Placeholder 2"/>
          <p:cNvSpPr>
            <a:spLocks noGrp="1"/>
          </p:cNvSpPr>
          <p:nvPr>
            <p:ph idx="1"/>
          </p:nvPr>
        </p:nvSpPr>
        <p:spPr>
          <a:xfrm>
            <a:off x="685800" y="2514600"/>
            <a:ext cx="7924800" cy="41148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leader:  </a:t>
            </a:r>
            <a:r>
              <a:rPr lang="en-US" altLang="ja-JP" dirty="0" err="1" smtClean="0">
                <a:ea typeface="ＭＳ Ｐゴシック" pitchFamily="-84" charset="-128"/>
                <a:cs typeface="ＭＳ Ｐゴシック" pitchFamily="-84" charset="-128"/>
              </a:rPr>
              <a:t>xxxx</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Goal of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Harmonize and create joint contribution.</a:t>
            </a:r>
          </a:p>
          <a:p>
            <a:pPr lvl="1"/>
            <a:r>
              <a:rPr lang="en-US" altLang="ja-JP" dirty="0" smtClean="0">
                <a:ea typeface="ＭＳ Ｐゴシック" pitchFamily="-84" charset="-128"/>
                <a:cs typeface="ＭＳ Ｐゴシック" pitchFamily="-84" charset="-128"/>
              </a:rPr>
              <a:t>Create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r>
              <a:rPr lang="en-US" altLang="ja-JP" dirty="0" smtClean="0">
                <a:ea typeface="ＭＳ Ｐゴシック" pitchFamily="-84" charset="-128"/>
                <a:cs typeface="ＭＳ Ｐゴシック" pitchFamily="-84" charset="-128"/>
              </a:rPr>
              <a:t>Recess until  Tuesday AM2</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18659</TotalTime>
  <Words>3769</Words>
  <Application>Microsoft Macintosh PowerPoint</Application>
  <PresentationFormat>画面に合わせる (4:3)</PresentationFormat>
  <Paragraphs>468</Paragraphs>
  <Slides>30</Slides>
  <Notes>20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May 2012 Atlanta</vt:lpstr>
      <vt:lpstr>Abstract</vt:lpstr>
      <vt:lpstr>Meeting Protocol</vt:lpstr>
      <vt:lpstr>Attendance</vt:lpstr>
      <vt:lpstr>Attendance, Voting &amp; Document Status</vt:lpstr>
      <vt:lpstr>Plan for this week Atlanta May 2012</vt:lpstr>
      <vt:lpstr>Agenda Monday, May 14th ,  2012 – 10:30-12:30</vt:lpstr>
      <vt:lpstr>Agenda Monday, May 14th ,  2012 – 16:00-18:00</vt:lpstr>
      <vt:lpstr>Agenda  Monday, May 14nd,  2012 – 19:30-21:30 AP discovery Adhoc  related to passive scanning.</vt:lpstr>
      <vt:lpstr>Agenda  Tuesday, May 15th,  2012 – 10:30-12:30</vt:lpstr>
      <vt:lpstr>Agenda  Tuesday, May 15th,  2012 – 16:00-18:00 AP discovery Adhoc  related to active scanning.</vt:lpstr>
      <vt:lpstr>Agenda  Tuesday, May 15th,  2012 – 19:30-21:30</vt:lpstr>
      <vt:lpstr>Agenda  Wednesday, May 16th,  2012 – 08:00-10:00</vt:lpstr>
      <vt:lpstr>Agenda  Wednesday, May 16th,  2012 – 13:30-15:30</vt:lpstr>
      <vt:lpstr>Agenda  Wednesday, May 16th,  2012 – 16:00-18:00</vt:lpstr>
      <vt:lpstr>Agenda  Thursday, May 17th,  2012 – 08:00-10:00</vt:lpstr>
      <vt:lpstr>Agenda  Thursday, Mar 17th,  2012 – 10:30-12:30</vt:lpstr>
      <vt:lpstr>Agenda Thursday , May 17th,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Waikoloa face-to-face meeting. </vt:lpstr>
      <vt:lpstr>Approve TGai teleconference meeting minutes of Waikoloa to Atlanta meeting. </vt:lpstr>
      <vt:lpstr>Nomination existing officer position</vt:lpstr>
      <vt:lpstr>Approve to create 2nd Vice chair position. </vt:lpstr>
      <vt:lpstr>Nomination of 2nd Vice Chair</vt:lpstr>
      <vt:lpstr>Teleconference Schedule </vt:lpstr>
      <vt:lpstr>Time line of TGai</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405</cp:revision>
  <cp:lastPrinted>1998-02-10T13:28:06Z</cp:lastPrinted>
  <dcterms:created xsi:type="dcterms:W3CDTF">2012-05-14T13:46:49Z</dcterms:created>
  <dcterms:modified xsi:type="dcterms:W3CDTF">2012-05-14T20:05:25Z</dcterms:modified>
  <cp:category/>
</cp:coreProperties>
</file>