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4" r:id="rId22"/>
    <p:sldId id="305" r:id="rId23"/>
    <p:sldId id="306" r:id="rId24"/>
    <p:sldId id="308"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870" y="-51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11-12/343 Enhancement of Low Power Medium Access STAs - MAC</a:t>
            </a:r>
          </a:p>
          <a:p>
            <a:pPr lvl="1"/>
            <a:r>
              <a:rPr lang="en-US" dirty="0" err="1" smtClean="0"/>
              <a:t>Liwen</a:t>
            </a:r>
            <a:r>
              <a:rPr lang="en-US" dirty="0" smtClean="0"/>
              <a:t> Chu (ST Microelectronics)</a:t>
            </a:r>
            <a:endParaRPr lang="en-US" dirty="0" smtClean="0"/>
          </a:p>
          <a:p>
            <a:endParaRPr lang="en-US" dirty="0" smtClean="0"/>
          </a:p>
          <a:p>
            <a:r>
              <a:rPr lang="en-US" dirty="0" smtClean="0"/>
              <a:t>IEEE </a:t>
            </a:r>
            <a:r>
              <a:rPr lang="en-US" dirty="0" smtClean="0"/>
              <a:t>802.11-12/0112r3: Supporting Authentication/Association for Large Number of Stations – MAC</a:t>
            </a:r>
          </a:p>
          <a:p>
            <a:pPr lvl="1"/>
            <a:r>
              <a:rPr lang="en-US" dirty="0" smtClean="0"/>
              <a:t>Wang </a:t>
            </a:r>
            <a:r>
              <a:rPr lang="en-US" dirty="0" err="1" smtClean="0"/>
              <a:t>Haiguang</a:t>
            </a:r>
            <a:r>
              <a:rPr lang="en-US" dirty="0" smtClean="0"/>
              <a:t> (I2R)</a:t>
            </a:r>
          </a:p>
          <a:p>
            <a:endParaRPr lang="en-US" dirty="0" smtClean="0"/>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a:t>
            </a:r>
          </a:p>
          <a:p>
            <a:r>
              <a:rPr lang="en-US" dirty="0" smtClean="0"/>
              <a:t>11-12/624 Scheduled Medium Access For Large Low Power BSS - MAC</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981200"/>
            <a:ext cx="7772400" cy="4648200"/>
          </a:xfrm>
        </p:spPr>
        <p:txBody>
          <a:bodyPr/>
          <a:lstStyle/>
          <a:p>
            <a:r>
              <a:rPr lang="en-US" dirty="0" smtClean="0"/>
              <a:t>11-12-0606-00-00ah-Uplink-Channel-Access.pptx - MAC</a:t>
            </a:r>
          </a:p>
          <a:p>
            <a:pPr lvl="1"/>
            <a:r>
              <a:rPr lang="en-US" dirty="0" err="1" smtClean="0"/>
              <a:t>Minyoung</a:t>
            </a:r>
            <a:r>
              <a:rPr lang="en-US" dirty="0" smtClean="0"/>
              <a:t> Park (Intel</a:t>
            </a:r>
            <a:r>
              <a:rPr lang="en-US" dirty="0" smtClean="0"/>
              <a:t>)</a:t>
            </a:r>
          </a:p>
          <a:p>
            <a:r>
              <a:rPr lang="en-US" dirty="0" smtClean="0"/>
              <a:t>12/661 </a:t>
            </a:r>
            <a:r>
              <a:rPr lang="en-US" b="0" dirty="0" smtClean="0"/>
              <a:t>Enhanced Uplink Channel Access for 11ah - MAC</a:t>
            </a:r>
          </a:p>
          <a:p>
            <a:pPr lvl="1"/>
            <a:r>
              <a:rPr lang="en-US" dirty="0" err="1" smtClean="0"/>
              <a:t>Anh</a:t>
            </a:r>
            <a:r>
              <a:rPr lang="en-US" dirty="0" smtClean="0"/>
              <a:t> Tuan (I2R</a:t>
            </a:r>
            <a:r>
              <a:rPr lang="en-US" dirty="0" smtClean="0"/>
              <a:t>)</a:t>
            </a:r>
          </a:p>
          <a:p>
            <a:r>
              <a:rPr lang="en-US" dirty="0" smtClean="0"/>
              <a:t>12/665 </a:t>
            </a:r>
            <a:r>
              <a:rPr lang="en-US" b="0" dirty="0" smtClean="0"/>
              <a:t>Prioritized PS-Poll Transmissions - MAC</a:t>
            </a:r>
          </a:p>
          <a:p>
            <a:pPr lvl="1"/>
            <a:r>
              <a:rPr lang="en-US" dirty="0" err="1" smtClean="0"/>
              <a:t>Anh</a:t>
            </a:r>
            <a:r>
              <a:rPr lang="en-US" dirty="0" smtClean="0"/>
              <a:t> Tuan (I2R</a:t>
            </a:r>
            <a:r>
              <a:rPr lang="en-US" dirty="0" smtClean="0"/>
              <a:t>)</a:t>
            </a:r>
            <a:endParaRPr lang="en-US" dirty="0" smtClean="0"/>
          </a:p>
          <a:p>
            <a:r>
              <a:rPr lang="en-US" dirty="0" smtClean="0"/>
              <a:t>11-11-1230-01-00ah-11ah-channel-access-improvement.pptx - MAC</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r>
              <a:rPr lang="en-US" dirty="0" smtClean="0"/>
              <a:t>)</a:t>
            </a:r>
            <a:endParaRPr lang="en-US" dirty="0" smtClean="0"/>
          </a:p>
          <a:p>
            <a:r>
              <a:rPr lang="en-US" dirty="0" smtClean="0"/>
              <a:t>IEEE </a:t>
            </a:r>
            <a:r>
              <a:rPr lang="en-US" dirty="0" smtClean="0"/>
              <a:t>802.11-12/0370r1: TIM Compression – MAC</a:t>
            </a:r>
          </a:p>
          <a:p>
            <a:pPr lvl="1"/>
            <a:r>
              <a:rPr lang="en-US" dirty="0" smtClean="0"/>
              <a:t>Wang </a:t>
            </a:r>
            <a:r>
              <a:rPr lang="en-US" dirty="0" err="1" smtClean="0"/>
              <a:t>Haiguang</a:t>
            </a:r>
            <a:r>
              <a:rPr lang="en-US" dirty="0" smtClean="0"/>
              <a:t> (I2R)</a:t>
            </a:r>
          </a:p>
          <a:p>
            <a:r>
              <a:rPr lang="en-US" dirty="0" smtClean="0"/>
              <a:t>11-12-0388-02-00ah-TGah-efficient-TIM-encoding.ppt - MAC</a:t>
            </a:r>
          </a:p>
          <a:p>
            <a:pPr lvl="1"/>
            <a:r>
              <a:rPr lang="en-US" dirty="0" err="1" smtClean="0"/>
              <a:t>Minyoung</a:t>
            </a:r>
            <a:r>
              <a:rPr lang="en-US" dirty="0" smtClean="0"/>
              <a:t> Park (Intel)</a:t>
            </a:r>
          </a:p>
          <a:p>
            <a:r>
              <a:rPr lang="en-US" dirty="0" smtClean="0"/>
              <a:t>AID Reassignment Protocol (12/364r2) - MAC</a:t>
            </a:r>
          </a:p>
          <a:p>
            <a:pPr lvl="1"/>
            <a:r>
              <a:rPr lang="en-US" dirty="0" err="1" smtClean="0"/>
              <a:t>Jeongki</a:t>
            </a:r>
            <a:r>
              <a:rPr lang="en-US" dirty="0" smtClean="0"/>
              <a:t> Kim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 - MAC</a:t>
            </a:r>
          </a:p>
          <a:p>
            <a:pPr lvl="1"/>
            <a:r>
              <a:rPr lang="en-US" dirty="0" err="1" smtClean="0"/>
              <a:t>Liwen</a:t>
            </a:r>
            <a:r>
              <a:rPr lang="en-US" dirty="0" smtClean="0"/>
              <a:t> Chu (ST Microelectronics</a:t>
            </a:r>
            <a:r>
              <a:rPr lang="en-US" dirty="0" smtClean="0"/>
              <a:t>)</a:t>
            </a:r>
          </a:p>
          <a:p>
            <a:r>
              <a:rPr lang="en-US" dirty="0" smtClean="0"/>
              <a:t>12/646r0 MAC header compression - MAC </a:t>
            </a:r>
          </a:p>
          <a:p>
            <a:pPr lvl="1"/>
            <a:r>
              <a:rPr lang="en-US" dirty="0" smtClean="0"/>
              <a:t>Simone Merlin (Qualcomm</a:t>
            </a:r>
            <a:r>
              <a:rPr lang="en-US" dirty="0" smtClean="0"/>
              <a:t>)</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12/662 </a:t>
            </a:r>
            <a:r>
              <a:rPr lang="en-US" b="0" dirty="0" smtClean="0"/>
              <a:t>Block ACK Transmission - MAC</a:t>
            </a:r>
          </a:p>
          <a:p>
            <a:pPr lvl="1"/>
            <a:r>
              <a:rPr lang="en-US" dirty="0" err="1" smtClean="0"/>
              <a:t>Anh</a:t>
            </a:r>
            <a:r>
              <a:rPr lang="en-US" dirty="0" smtClean="0"/>
              <a:t> Tuan (I2R)</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12/663 </a:t>
            </a:r>
            <a:r>
              <a:rPr lang="en-US" b="0" dirty="0" smtClean="0"/>
              <a:t>low-rate compatible BCC for IEEE 802.11ah lowest </a:t>
            </a:r>
            <a:r>
              <a:rPr lang="en-US" b="0" dirty="0" smtClean="0"/>
              <a:t>MCS</a:t>
            </a:r>
          </a:p>
          <a:p>
            <a:pPr lvl="1"/>
            <a:r>
              <a:rPr lang="en-US" dirty="0" smtClean="0"/>
              <a:t>Wu </a:t>
            </a:r>
            <a:r>
              <a:rPr lang="en-US" dirty="0" err="1" smtClean="0"/>
              <a:t>Zhanji</a:t>
            </a:r>
            <a:r>
              <a:rPr lang="en-US" dirty="0" smtClean="0"/>
              <a:t> (BUPT)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t>MAC Ad Hoc in Regency V, PHY Ad Hoc in Baker</a:t>
            </a:r>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a:t>
            </a:r>
            <a:r>
              <a:rPr lang="en-US" strike="sngStrike" smtClean="0"/>
              <a:t>Wednesday - Withdrawn</a:t>
            </a:r>
            <a:endParaRPr lang="en-US" strike="sngStrike" dirty="0" smtClean="0"/>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12/0596r0 “SIG Field 4-bit CRC”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r>
              <a:rPr lang="en-US" dirty="0" smtClean="0"/>
              <a:t>Wait until </a:t>
            </a:r>
            <a:r>
              <a:rPr lang="en-US" dirty="0" err="1" smtClean="0"/>
              <a:t>Tuesay</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a:t>
            </a:r>
            <a:r>
              <a:rPr lang="en-US" dirty="0" smtClean="0">
                <a:solidFill>
                  <a:srgbClr val="00B050"/>
                </a:solidFill>
              </a:rPr>
              <a:t>-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3297</TotalTime>
  <Words>1294</Words>
  <Application>Microsoft Office PowerPoint</Application>
  <PresentationFormat>On-screen Show (4:3)</PresentationFormat>
  <Paragraphs>310</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21</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351</cp:revision>
  <cp:lastPrinted>1998-02-10T13:28:06Z</cp:lastPrinted>
  <dcterms:created xsi:type="dcterms:W3CDTF">2009-11-09T00:32:22Z</dcterms:created>
  <dcterms:modified xsi:type="dcterms:W3CDTF">2012-05-15T16:20:48Z</dcterms:modified>
</cp:coreProperties>
</file>