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302" r:id="rId19"/>
    <p:sldId id="303" r:id="rId20"/>
    <p:sldId id="304" r:id="rId21"/>
    <p:sldId id="305" r:id="rId22"/>
    <p:sldId id="306"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p>
          <a:p>
            <a:r>
              <a:rPr lang="en-US" dirty="0" smtClean="0"/>
              <a:t>11-12/343 Enhancement of Low Power Medium Access STAs - MAC</a:t>
            </a:r>
          </a:p>
          <a:p>
            <a:pPr lvl="1"/>
            <a:r>
              <a:rPr lang="en-US" dirty="0" err="1" smtClean="0"/>
              <a:t>Liwen</a:t>
            </a:r>
            <a:r>
              <a:rPr lang="en-US" dirty="0" smtClean="0"/>
              <a:t> Chu (ST Microelectronics)</a:t>
            </a:r>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r>
              <a:rPr lang="en-US" dirty="0" smtClean="0"/>
              <a:t>12/646r0 MAC header compression - MAC </a:t>
            </a:r>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12/662 </a:t>
            </a:r>
            <a:r>
              <a:rPr lang="en-US" b="0" dirty="0" smtClean="0"/>
              <a:t>Block ACK Transmission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a:t>
            </a:r>
            <a:r>
              <a:rPr lang="en-US" dirty="0" smtClean="0"/>
              <a:t>Session</a:t>
            </a:r>
          </a:p>
          <a:p>
            <a:pPr lvl="1"/>
            <a:r>
              <a:rPr lang="en-US" dirty="0" smtClean="0"/>
              <a:t>MAC Ad Hoc in Regency V, PHY Ad Hoc in Baker</a:t>
            </a:r>
            <a:endParaRPr lang="en-US" dirty="0" smtClean="0"/>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a:t>
            </a:r>
            <a:r>
              <a:rPr lang="en-US" strike="sngStrike" smtClean="0"/>
              <a:t>Wednesday - Withdrawn</a:t>
            </a:r>
            <a:endParaRPr lang="en-US" strike="sngStrike" dirty="0" smtClean="0"/>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3177</TotalTime>
  <Words>1260</Words>
  <Application>Microsoft Office PowerPoint</Application>
  <PresentationFormat>On-screen Show (4:3)</PresentationFormat>
  <Paragraphs>294</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20</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336</cp:revision>
  <cp:lastPrinted>1998-02-10T13:28:06Z</cp:lastPrinted>
  <dcterms:created xsi:type="dcterms:W3CDTF">2009-11-09T00:32:22Z</dcterms:created>
  <dcterms:modified xsi:type="dcterms:W3CDTF">2012-05-15T14:15:44Z</dcterms:modified>
</cp:coreProperties>
</file>