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299" r:id="rId16"/>
    <p:sldId id="300" r:id="rId17"/>
    <p:sldId id="301" r:id="rId18"/>
    <p:sldId id="302" r:id="rId19"/>
    <p:sldId id="303" r:id="rId20"/>
    <p:sldId id="304" r:id="rId21"/>
    <p:sldId id="305" r:id="rId22"/>
    <p:sldId id="306" r:id="rId23"/>
    <p:sldId id="279" r:id="rId24"/>
    <p:sldId id="286" r:id="rId25"/>
    <p:sldId id="273" r:id="rId26"/>
    <p:sldId id="274" r:id="rId27"/>
    <p:sldId id="275" r:id="rId28"/>
    <p:sldId id="276" r:id="rId29"/>
    <p:sldId id="27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90" d="100"/>
          <a:sy n="90" d="100"/>
        </p:scale>
        <p:origin x="-2646"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t>NDP Sounding (12/617r0) – PHY?</a:t>
            </a:r>
          </a:p>
          <a:p>
            <a:pPr lvl="1"/>
            <a:r>
              <a:rPr lang="en-US" dirty="0" err="1" smtClean="0"/>
              <a:t>Yongho</a:t>
            </a:r>
            <a:r>
              <a:rPr lang="en-US" dirty="0" smtClean="0"/>
              <a:t> </a:t>
            </a:r>
            <a:r>
              <a:rPr lang="en-US" dirty="0" err="1" smtClean="0"/>
              <a:t>Seok</a:t>
            </a:r>
            <a:r>
              <a:rPr lang="en-US" dirty="0" smtClean="0"/>
              <a:t> (LG Electronics)</a:t>
            </a:r>
          </a:p>
          <a:p>
            <a:r>
              <a:rPr lang="en-US" dirty="0" smtClean="0"/>
              <a:t>AID Reassignment Protocol (12/364r2) - MAC</a:t>
            </a:r>
          </a:p>
          <a:p>
            <a:pPr lvl="1"/>
            <a:r>
              <a:rPr lang="en-US" dirty="0" err="1" smtClean="0"/>
              <a:t>Jeongki</a:t>
            </a:r>
            <a:r>
              <a:rPr lang="en-US" dirty="0" smtClean="0"/>
              <a:t> Kim (LG Electronics) </a:t>
            </a:r>
          </a:p>
          <a:p>
            <a:r>
              <a:rPr lang="en-US" dirty="0" smtClean="0"/>
              <a:t>Pilot Sequence Value (12/363r2) - PHY</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a:t>
            </a:r>
            <a:r>
              <a:rPr lang="en-US" dirty="0" smtClean="0"/>
              <a:t>Compression - MAC</a:t>
            </a:r>
            <a:endParaRPr lang="en-US" dirty="0" smtClean="0"/>
          </a:p>
          <a:p>
            <a:pPr lvl="1"/>
            <a:r>
              <a:rPr lang="en-US" dirty="0" err="1" smtClean="0"/>
              <a:t>Liwen</a:t>
            </a:r>
            <a:r>
              <a:rPr lang="en-US" dirty="0" smtClean="0"/>
              <a:t> Chu (ST Microelectronics)</a:t>
            </a:r>
          </a:p>
          <a:p>
            <a:r>
              <a:rPr lang="en-US" dirty="0" smtClean="0"/>
              <a:t>11-12/343 Enhancement of Low Power Medium Access </a:t>
            </a:r>
            <a:r>
              <a:rPr lang="en-US" dirty="0" smtClean="0"/>
              <a:t>STAs - MAC</a:t>
            </a:r>
            <a:endParaRPr lang="en-US" dirty="0" smtClean="0"/>
          </a:p>
          <a:p>
            <a:pPr lvl="1"/>
            <a:r>
              <a:rPr lang="en-US" dirty="0" err="1" smtClean="0"/>
              <a:t>Liwen</a:t>
            </a:r>
            <a:r>
              <a:rPr lang="en-US" dirty="0" smtClean="0"/>
              <a:t> Chu (ST Microelectronics)</a:t>
            </a:r>
          </a:p>
          <a:p>
            <a:r>
              <a:rPr lang="en-US" dirty="0" smtClean="0"/>
              <a:t>11-12/342 Power Efficient PS </a:t>
            </a:r>
            <a:r>
              <a:rPr lang="en-US" dirty="0" smtClean="0"/>
              <a:t>Poll - MAC</a:t>
            </a:r>
            <a:endParaRPr lang="en-US" dirty="0" smtClean="0"/>
          </a:p>
          <a:p>
            <a:pPr lvl="1"/>
            <a:r>
              <a:rPr lang="en-US" dirty="0" err="1" smtClean="0"/>
              <a:t>Liwen</a:t>
            </a:r>
            <a:r>
              <a:rPr lang="en-US" dirty="0" smtClean="0"/>
              <a:t> Chu (ST Microelectronics)</a:t>
            </a:r>
          </a:p>
          <a:p>
            <a:r>
              <a:rPr lang="en-US" dirty="0" smtClean="0"/>
              <a:t>11-12/624 Scheduled Medium Access For Large Low Power </a:t>
            </a:r>
            <a:r>
              <a:rPr lang="en-US" dirty="0" smtClean="0"/>
              <a:t>BSS - MAC</a:t>
            </a:r>
            <a:endParaRPr lang="en-US" dirty="0" smtClean="0"/>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12/0627 "Preamble Format for 1 MHz </a:t>
            </a:r>
            <a:r>
              <a:rPr lang="en-US" dirty="0" err="1" smtClean="0"/>
              <a:t>Beamforming</a:t>
            </a:r>
            <a:r>
              <a:rPr lang="en-US" smtClean="0"/>
              <a:t>“ - PHY</a:t>
            </a:r>
            <a:endParaRPr lang="en-US" dirty="0" smtClean="0"/>
          </a:p>
          <a:p>
            <a:pPr lvl="1"/>
            <a:r>
              <a:rPr lang="en-US" dirty="0" smtClean="0"/>
              <a:t>Ron </a:t>
            </a:r>
            <a:r>
              <a:rPr lang="en-US" dirty="0" err="1" smtClean="0"/>
              <a:t>Murias</a:t>
            </a:r>
            <a:r>
              <a:rPr lang="en-US" dirty="0" smtClean="0"/>
              <a:t> (</a:t>
            </a:r>
            <a:r>
              <a:rPr lang="en-US" dirty="0" err="1" smtClean="0"/>
              <a:t>InterDigital</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11-11-1230-01-00ah-11ah-channel-access-improvement.pptx - MAC</a:t>
            </a:r>
          </a:p>
          <a:p>
            <a:pPr lvl="1"/>
            <a:r>
              <a:rPr lang="en-US" dirty="0" err="1" smtClean="0"/>
              <a:t>Minyoung</a:t>
            </a:r>
            <a:r>
              <a:rPr lang="en-US" dirty="0" smtClean="0"/>
              <a:t> Park (Intel)</a:t>
            </a:r>
          </a:p>
          <a:p>
            <a:r>
              <a:rPr lang="en-US" dirty="0" smtClean="0"/>
              <a:t>11-12-0388-02-00ah-TGah-efficient-TIM-encoding.ppt - MAC</a:t>
            </a:r>
          </a:p>
          <a:p>
            <a:pPr lvl="1"/>
            <a:r>
              <a:rPr lang="en-US" dirty="0" err="1" smtClean="0"/>
              <a:t>Minyoung</a:t>
            </a:r>
            <a:r>
              <a:rPr lang="en-US" dirty="0" smtClean="0"/>
              <a:t> Park (Intel)</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12/613 US-Channelization - PHY</a:t>
            </a:r>
          </a:p>
          <a:p>
            <a:pPr lvl="1"/>
            <a:r>
              <a:rPr lang="en-US" dirty="0" smtClean="0"/>
              <a:t>Ron </a:t>
            </a:r>
            <a:r>
              <a:rPr lang="en-US" dirty="0" err="1" smtClean="0"/>
              <a:t>Porat</a:t>
            </a:r>
            <a:r>
              <a:rPr lang="en-US" dirty="0" smtClean="0"/>
              <a:t> (</a:t>
            </a:r>
            <a:r>
              <a:rPr lang="en-US" dirty="0" err="1" smtClean="0"/>
              <a:t>Broadcomm</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a:t>
            </a:r>
            <a:r>
              <a:rPr lang="en-US" dirty="0" smtClean="0"/>
              <a:t>- MAC</a:t>
            </a:r>
            <a:endParaRPr lang="en-US" dirty="0" smtClean="0"/>
          </a:p>
          <a:p>
            <a:pPr lvl="1"/>
            <a:r>
              <a:rPr lang="en-US" dirty="0" smtClean="0"/>
              <a:t>Simone Merlin (Qualcomm)</a:t>
            </a:r>
          </a:p>
          <a:p>
            <a:r>
              <a:rPr lang="en-US" dirty="0" smtClean="0"/>
              <a:t>12/646r0 MAC header </a:t>
            </a:r>
            <a:r>
              <a:rPr lang="en-US" dirty="0" smtClean="0"/>
              <a:t>compression - MAC </a:t>
            </a:r>
            <a:endParaRPr lang="en-US" dirty="0" smtClean="0"/>
          </a:p>
          <a:p>
            <a:pPr lvl="1"/>
            <a:r>
              <a:rPr lang="en-US" dirty="0" smtClean="0"/>
              <a:t>Simone Merlin (Qualcomm)</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12/661 </a:t>
            </a:r>
            <a:r>
              <a:rPr lang="en-US" b="0" dirty="0" smtClean="0"/>
              <a:t>Enhanced Uplink Channel Access for 11ah - MAC</a:t>
            </a:r>
          </a:p>
          <a:p>
            <a:pPr lvl="1"/>
            <a:r>
              <a:rPr lang="en-US" dirty="0" err="1" smtClean="0"/>
              <a:t>Anh</a:t>
            </a:r>
            <a:r>
              <a:rPr lang="en-US" dirty="0" smtClean="0"/>
              <a:t> Tuan (I2R)</a:t>
            </a:r>
          </a:p>
          <a:p>
            <a:r>
              <a:rPr lang="en-US" dirty="0" smtClean="0"/>
              <a:t>12/662 </a:t>
            </a:r>
            <a:r>
              <a:rPr lang="en-US" b="0" dirty="0" smtClean="0"/>
              <a:t>Block ACK Transmission - MAC</a:t>
            </a:r>
          </a:p>
          <a:p>
            <a:pPr lvl="1"/>
            <a:r>
              <a:rPr lang="en-US" dirty="0" err="1" smtClean="0"/>
              <a:t>Anh</a:t>
            </a:r>
            <a:r>
              <a:rPr lang="en-US" dirty="0" smtClean="0"/>
              <a:t> Tuan (I2R</a:t>
            </a:r>
            <a:r>
              <a:rPr lang="en-US" dirty="0" smtClean="0"/>
              <a:t>)</a:t>
            </a:r>
          </a:p>
          <a:p>
            <a:r>
              <a:rPr lang="en-US" dirty="0" smtClean="0"/>
              <a:t>12/665 </a:t>
            </a:r>
            <a:r>
              <a:rPr lang="en-US" b="0" dirty="0" smtClean="0"/>
              <a:t>Prioritized PS-Poll </a:t>
            </a:r>
            <a:r>
              <a:rPr lang="en-US" b="0" dirty="0" smtClean="0"/>
              <a:t>Transmissions - MAC</a:t>
            </a:r>
          </a:p>
          <a:p>
            <a:pPr lvl="1"/>
            <a:r>
              <a:rPr lang="en-US" dirty="0" err="1" smtClean="0"/>
              <a:t>Anh</a:t>
            </a:r>
            <a:r>
              <a:rPr lang="en-US" dirty="0" smtClean="0"/>
              <a:t> Tuan (I2R)</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12/645 </a:t>
            </a:r>
            <a:r>
              <a:rPr lang="en-US" b="0" dirty="0" smtClean="0"/>
              <a:t>Open-Loop </a:t>
            </a:r>
            <a:r>
              <a:rPr lang="en-US" b="0" dirty="0" err="1" smtClean="0"/>
              <a:t>Linke</a:t>
            </a:r>
            <a:r>
              <a:rPr lang="en-US" b="0" dirty="0" smtClean="0"/>
              <a:t> </a:t>
            </a:r>
            <a:r>
              <a:rPr lang="en-US" b="0" dirty="0" err="1" smtClean="0"/>
              <a:t>Magin</a:t>
            </a:r>
            <a:r>
              <a:rPr lang="en-US" b="0" dirty="0" smtClean="0"/>
              <a:t> Index for fast </a:t>
            </a:r>
            <a:r>
              <a:rPr lang="en-US" b="0" smtClean="0"/>
              <a:t>link </a:t>
            </a:r>
            <a:r>
              <a:rPr lang="en-US" b="0" smtClean="0"/>
              <a:t>adaptation - MAC</a:t>
            </a:r>
            <a:endParaRPr lang="en-US" b="0" dirty="0" smtClean="0"/>
          </a:p>
          <a:p>
            <a:pPr lvl="1"/>
            <a:r>
              <a:rPr lang="en-US" dirty="0" err="1" smtClean="0"/>
              <a:t>Jianhan</a:t>
            </a:r>
            <a:r>
              <a:rPr lang="en-US" dirty="0" smtClean="0"/>
              <a:t> Liu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pPr lvl="1"/>
            <a:r>
              <a:rPr lang="en-US" dirty="0" smtClean="0">
                <a:solidFill>
                  <a:srgbClr val="00B050"/>
                </a:solidFill>
              </a:rPr>
              <a:t>12/0602 </a:t>
            </a:r>
            <a:r>
              <a:rPr lang="en-US" dirty="0" err="1" smtClean="0">
                <a:solidFill>
                  <a:srgbClr val="00B050"/>
                </a:solidFill>
              </a:rPr>
              <a:t>TGah</a:t>
            </a:r>
            <a:r>
              <a:rPr lang="en-US" dirty="0" smtClean="0">
                <a:solidFill>
                  <a:srgbClr val="00B050"/>
                </a:solidFill>
              </a:rPr>
              <a:t>-Spec-Development-Process</a:t>
            </a:r>
          </a:p>
          <a:p>
            <a:pPr lvl="2"/>
            <a:r>
              <a:rPr lang="en-US" dirty="0" smtClean="0">
                <a:solidFill>
                  <a:srgbClr val="00B050"/>
                </a:solidFill>
              </a:rPr>
              <a:t>Submission from </a:t>
            </a:r>
            <a:r>
              <a:rPr lang="en-US" dirty="0" err="1" smtClean="0">
                <a:solidFill>
                  <a:srgbClr val="00B050"/>
                </a:solidFill>
              </a:rPr>
              <a:t>Minyoung</a:t>
            </a:r>
            <a:r>
              <a:rPr lang="en-US" dirty="0" smtClean="0">
                <a:solidFill>
                  <a:srgbClr val="00B050"/>
                </a:solidFill>
              </a:rPr>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p>
          <a:p>
            <a:pPr lvl="1"/>
            <a:r>
              <a:rPr lang="en-US" dirty="0" smtClean="0">
                <a:solidFill>
                  <a:srgbClr val="00B050"/>
                </a:solidFill>
              </a:rPr>
              <a:t>12/651 </a:t>
            </a:r>
            <a:r>
              <a:rPr lang="en-US" dirty="0" err="1" smtClean="0">
                <a:solidFill>
                  <a:srgbClr val="00B050"/>
                </a:solidFill>
              </a:rPr>
              <a:t>TGah</a:t>
            </a:r>
            <a:r>
              <a:rPr lang="en-US" dirty="0" smtClean="0">
                <a:solidFill>
                  <a:srgbClr val="00B050"/>
                </a:solidFill>
              </a:rPr>
              <a:t> Sub Groups – Present in Task Group</a:t>
            </a:r>
          </a:p>
          <a:p>
            <a:pPr lvl="2"/>
            <a:r>
              <a:rPr lang="en-US" sz="1800" dirty="0" smtClean="0">
                <a:solidFill>
                  <a:srgbClr val="00B050"/>
                </a:solidFill>
              </a:rPr>
              <a:t>Dave </a:t>
            </a:r>
            <a:r>
              <a:rPr lang="en-US" sz="1800" dirty="0" err="1" smtClean="0">
                <a:solidFill>
                  <a:srgbClr val="00B050"/>
                </a:solidFill>
              </a:rPr>
              <a:t>Halasz</a:t>
            </a:r>
            <a:r>
              <a:rPr lang="en-US" sz="1800" dirty="0" smtClean="0">
                <a:solidFill>
                  <a:srgbClr val="00B050"/>
                </a:solidFill>
              </a:rPr>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USA Channelization and Coexistence Assurance, 15 </a:t>
            </a:r>
            <a:r>
              <a:rPr lang="en-US" dirty="0" err="1" smtClean="0"/>
              <a:t>mins</a:t>
            </a:r>
            <a:r>
              <a:rPr lang="en-US" dirty="0" smtClean="0"/>
              <a:t> – PHY</a:t>
            </a:r>
          </a:p>
          <a:p>
            <a:pPr lvl="1"/>
            <a:r>
              <a:rPr lang="en-US" dirty="0" err="1" smtClean="0"/>
              <a:t>Rojan</a:t>
            </a:r>
            <a:r>
              <a:rPr lang="en-US" dirty="0" smtClean="0"/>
              <a:t> </a:t>
            </a:r>
            <a:r>
              <a:rPr lang="en-US" dirty="0" err="1" smtClean="0"/>
              <a:t>Chitrakar</a:t>
            </a:r>
            <a:r>
              <a:rPr lang="en-US" dirty="0" smtClean="0"/>
              <a:t> (Panasonic)</a:t>
            </a:r>
          </a:p>
          <a:p>
            <a:r>
              <a:rPr lang="en-US" dirty="0" smtClean="0"/>
              <a:t>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r>
              <a:rPr lang="en-US" dirty="0" smtClean="0"/>
              <a:t>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r>
              <a:rPr lang="en-US" dirty="0" smtClean="0"/>
              <a:t>12/0596r0 “SIG Field 4-bit CRC” – PHY</a:t>
            </a:r>
          </a:p>
          <a:p>
            <a:pPr lvl="1"/>
            <a:r>
              <a:rPr lang="en-US" dirty="0" smtClean="0"/>
              <a:t>Raja </a:t>
            </a:r>
            <a:r>
              <a:rPr lang="en-US" dirty="0" err="1" smtClean="0"/>
              <a:t>Banerjea</a:t>
            </a:r>
            <a:r>
              <a:rPr lang="en-US" dirty="0" smtClean="0"/>
              <a:t> (Marvell)</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11-12-0614-00-00ah-1mhz-mode-phy-based-power-savings.ppt</a:t>
            </a:r>
            <a:r>
              <a:rPr lang="en-US" dirty="0" smtClean="0"/>
              <a:t> – PHY</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3048</TotalTime>
  <Words>1235</Words>
  <Application>Microsoft Office PowerPoint</Application>
  <PresentationFormat>On-screen Show (4:3)</PresentationFormat>
  <Paragraphs>287</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20</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319</cp:revision>
  <cp:lastPrinted>1998-02-10T13:28:06Z</cp:lastPrinted>
  <dcterms:created xsi:type="dcterms:W3CDTF">2009-11-09T00:32:22Z</dcterms:created>
  <dcterms:modified xsi:type="dcterms:W3CDTF">2012-05-14T17:58:54Z</dcterms:modified>
</cp:coreProperties>
</file>