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22" r:id="rId4"/>
    <p:sldId id="351" r:id="rId5"/>
    <p:sldId id="352" r:id="rId6"/>
    <p:sldId id="35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110" d="100"/>
          <a:sy n="110" d="100"/>
        </p:scale>
        <p:origin x="-210" y="7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54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0586r2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inyoung.park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5" Type="http://schemas.openxmlformats.org/officeDocument/2006/relationships/hyperlink" Target="mailto:rstacey@apple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tom.siep@csr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2011-05-12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p:oleObj spid="_x0000_s1028" name="Document" r:id="rId4" imgW="8596788" imgH="2803492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TGaa</a:t>
            </a:r>
            <a:r>
              <a:rPr lang="en-US" sz="1600" dirty="0" smtClean="0"/>
              <a:t> – Alex Ashley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4"/>
              </a:rPr>
              <a:t>alex.ashley@hotmail.co.uk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5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7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8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9"/>
              </a:rPr>
              <a:t>tom.siep@csr.com</a:t>
            </a:r>
            <a:r>
              <a:rPr lang="en-US" sz="1600" b="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To be published in two weeks,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Hoping to complete </a:t>
            </a:r>
            <a:r>
              <a:rPr lang="en-GB" sz="2000" dirty="0" err="1" smtClean="0"/>
              <a:t>D2</a:t>
            </a:r>
            <a:r>
              <a:rPr lang="en-GB" sz="2000" dirty="0" smtClean="0"/>
              <a:t> comment resolution and go to </a:t>
            </a:r>
            <a:r>
              <a:rPr lang="en-GB" sz="2000" dirty="0" err="1" smtClean="0"/>
              <a:t>recirculate</a:t>
            </a:r>
            <a:r>
              <a:rPr lang="en-GB" sz="2000" dirty="0" smtClean="0"/>
              <a:t> in May 2012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Hoping to complete </a:t>
            </a:r>
            <a:r>
              <a:rPr lang="en-GB" sz="2000" dirty="0" err="1" smtClean="0"/>
              <a:t>D7</a:t>
            </a:r>
            <a:r>
              <a:rPr lang="en-GB" sz="2000" dirty="0" smtClean="0"/>
              <a:t> comment resolution and </a:t>
            </a:r>
            <a:r>
              <a:rPr lang="en-GB" sz="2000" dirty="0" err="1" smtClean="0"/>
              <a:t>recirculate</a:t>
            </a:r>
            <a:r>
              <a:rPr lang="en-GB" sz="2000" dirty="0" smtClean="0"/>
              <a:t> in May 2012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Hoping for </a:t>
            </a:r>
            <a:r>
              <a:rPr lang="en-GB" sz="2000" dirty="0" err="1" smtClean="0"/>
              <a:t>PHY</a:t>
            </a:r>
            <a:r>
              <a:rPr lang="en-GB" sz="2000" dirty="0" smtClean="0"/>
              <a:t> text submission in July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Continuing to develop framework document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Working on framework document, consolidation of submissions evident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6892754" cy="30632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9.0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7.0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2.2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</a:t>
            </a:r>
            <a:r>
              <a:rPr lang="en-US" sz="1800" dirty="0" smtClean="0">
                <a:latin typeface="Arial" charset="0"/>
              </a:rPr>
              <a:t>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12053</TotalTime>
  <Words>521</Words>
  <Application>Microsoft Office PowerPoint</Application>
  <PresentationFormat>On-screen Show (4:3)</PresentationFormat>
  <Paragraphs>175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(May ‘12)</vt:lpstr>
      <vt:lpstr>Volunteer Editor Contacts</vt:lpstr>
      <vt:lpstr>Round table status report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553</cp:revision>
  <cp:lastPrinted>1998-02-10T13:28:06Z</cp:lastPrinted>
  <dcterms:created xsi:type="dcterms:W3CDTF">1998-02-10T13:07:52Z</dcterms:created>
  <dcterms:modified xsi:type="dcterms:W3CDTF">2012-05-17T19:48:44Z</dcterms:modified>
</cp:coreProperties>
</file>