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5" r:id="rId5"/>
    <p:sldId id="277" r:id="rId6"/>
    <p:sldId id="273" r:id="rId7"/>
    <p:sldId id="262" r:id="rId8"/>
    <p:sldId id="263" r:id="rId9"/>
    <p:sldId id="272" r:id="rId10"/>
    <p:sldId id="278" r:id="rId11"/>
    <p:sldId id="274" r:id="rId12"/>
    <p:sldId id="264" r:id="rId13"/>
    <p:sldId id="276" r:id="rId14"/>
    <p:sldId id="27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32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2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802.11-12/xxxxr2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1051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11-12/0553r3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Response </a:t>
            </a:r>
            <a:r>
              <a:rPr lang="en-GB" dirty="0"/>
              <a:t>Criteria </a:t>
            </a:r>
            <a:r>
              <a:rPr lang="en-GB" dirty="0" smtClean="0"/>
              <a:t>of Probe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39440"/>
              </p:ext>
            </p:extLst>
          </p:nvPr>
        </p:nvGraphicFramePr>
        <p:xfrm>
          <a:off x="514350" y="2276475"/>
          <a:ext cx="80772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8258040" imgH="3005151" progId="Word.Document.8">
                  <p:embed/>
                </p:oleObj>
              </mc:Choice>
              <mc:Fallback>
                <p:oleObj name="Document" r:id="rId4" imgW="8258040" imgH="3005151" progId="Word.Document.8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</a:t>
            </a:r>
            <a:r>
              <a:rPr lang="fi-FI" dirty="0"/>
              <a:t>Parameters (2/2)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Link Quality criteria avoids poor quality link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b="1" dirty="0"/>
              <a:t>RSSI limit </a:t>
            </a:r>
            <a:r>
              <a:rPr lang="en-GB" sz="1800" dirty="0"/>
              <a:t>requests responses from APs that receive the request above the RSSI threshold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Link performance is key criteria in AP selection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QoS </a:t>
            </a:r>
            <a:r>
              <a:rPr lang="en-GB" sz="2000" dirty="0"/>
              <a:t>requirement criteria avoids APs that can not </a:t>
            </a:r>
            <a:r>
              <a:rPr lang="en-GB" sz="2000" dirty="0"/>
              <a:t>fulfil </a:t>
            </a:r>
            <a:r>
              <a:rPr lang="en-GB" sz="2000" dirty="0"/>
              <a:t>the QoS </a:t>
            </a:r>
            <a:r>
              <a:rPr lang="en-GB" sz="2000" dirty="0"/>
              <a:t>requirements, e.g.,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The QoS </a:t>
            </a:r>
            <a:r>
              <a:rPr lang="en-US" sz="1800" dirty="0"/>
              <a:t>Traffic Capability </a:t>
            </a:r>
            <a:r>
              <a:rPr lang="en-US" sz="1800" dirty="0"/>
              <a:t>element may be added to indicate the </a:t>
            </a:r>
            <a:r>
              <a:rPr lang="en-US" sz="1800" dirty="0" smtClean="0"/>
              <a:t>service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BSS </a:t>
            </a:r>
            <a:r>
              <a:rPr lang="en-GB" sz="1800" dirty="0"/>
              <a:t>Average Access Delay limit or BSS Access Category Access Delay limit </a:t>
            </a:r>
            <a:r>
              <a:rPr lang="en-GB" sz="1800" dirty="0"/>
              <a:t>may be added to request </a:t>
            </a:r>
            <a:r>
              <a:rPr lang="en-GB" sz="1800" dirty="0"/>
              <a:t>responses only from APs that can </a:t>
            </a:r>
            <a:r>
              <a:rPr lang="en-GB" sz="1800" dirty="0"/>
              <a:t>fulfil </a:t>
            </a:r>
            <a:r>
              <a:rPr lang="en-GB" sz="1800" dirty="0"/>
              <a:t>the required Access Delay limit(s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7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With proposed response </a:t>
            </a:r>
            <a:r>
              <a:rPr lang="fi-FI" dirty="0"/>
              <a:t>criteria the discovery becomes faster and it generates less overhead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is simple to implement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additional complexity to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most relevant </a:t>
            </a:r>
            <a:r>
              <a:rPr lang="fi-FI" dirty="0"/>
              <a:t>parameters </a:t>
            </a:r>
            <a:r>
              <a:rPr lang="fi-FI" dirty="0" smtClean="0"/>
              <a:t>are already available for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48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sentence to the Specification Framework document:</a:t>
            </a:r>
          </a:p>
          <a:p>
            <a:r>
              <a:rPr lang="fi-FI" dirty="0" smtClean="0"/>
              <a:t>” Probe Request may contain Inclusion List that specifies </a:t>
            </a:r>
            <a:r>
              <a:rPr lang="fi-FI" dirty="0"/>
              <a:t>the MAC Addresses, SSIDs, and 3GPP </a:t>
            </a:r>
            <a:r>
              <a:rPr lang="en-US" dirty="0"/>
              <a:t>Cellular Network ANQP-element</a:t>
            </a:r>
            <a:r>
              <a:rPr lang="fi-FI" dirty="0"/>
              <a:t> of the STAs that sh</a:t>
            </a:r>
            <a:r>
              <a:rPr lang="fi-FI" dirty="0" smtClean="0"/>
              <a:t>all respond to the request.”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/>
              <a:t>” Probe Request may contain </a:t>
            </a:r>
            <a:r>
              <a:rPr lang="fi-FI" dirty="0" smtClean="0"/>
              <a:t>Exclusion List </a:t>
            </a:r>
            <a:r>
              <a:rPr lang="fi-FI" dirty="0"/>
              <a:t>that specifies the MAC Addresses and SSIDs of </a:t>
            </a:r>
            <a:r>
              <a:rPr lang="fi-FI" dirty="0" smtClean="0"/>
              <a:t>the STAs </a:t>
            </a:r>
            <a:r>
              <a:rPr lang="fi-FI" dirty="0"/>
              <a:t>that shall </a:t>
            </a:r>
            <a:r>
              <a:rPr lang="fi-FI" dirty="0" smtClean="0"/>
              <a:t>not respond </a:t>
            </a:r>
            <a:r>
              <a:rPr lang="fi-FI" dirty="0"/>
              <a:t>to the request.”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88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3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 smtClean="0"/>
              <a:t>” Probe Request may contain Inclusion Parameters that specify the criteria of AP </a:t>
            </a:r>
            <a:r>
              <a:rPr lang="fi-FI" dirty="0"/>
              <a:t>capabilites, link performance quality that </a:t>
            </a:r>
            <a:r>
              <a:rPr lang="fi-FI" dirty="0"/>
              <a:t>the </a:t>
            </a:r>
            <a:r>
              <a:rPr lang="fi-FI" dirty="0"/>
              <a:t>responding STAs shall fulfill, and </a:t>
            </a:r>
            <a:r>
              <a:rPr lang="en-GB" dirty="0"/>
              <a:t>QoS requirement that the responding STAs shall fulfil</a:t>
            </a:r>
            <a:r>
              <a:rPr lang="fi-FI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9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 the response criteria to avoid transmission of unnecessary Probe Responses.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</a:t>
            </a:r>
            <a:r>
              <a:rPr lang="en-GB" dirty="0" smtClean="0"/>
              <a:t>criteria are considered: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</a:t>
            </a:r>
            <a:r>
              <a:rPr lang="en-GB" dirty="0"/>
              <a:t>L</a:t>
            </a:r>
            <a:r>
              <a:rPr lang="en-GB" dirty="0" smtClean="0"/>
              <a:t>ist and Inclusion Parameters set criteria for STAs that are obliged to respond to the Probe </a:t>
            </a:r>
            <a:r>
              <a:rPr lang="en-GB" dirty="0"/>
              <a:t>R</a:t>
            </a:r>
            <a:r>
              <a:rPr lang="en-GB" dirty="0" smtClean="0"/>
              <a:t>equest.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Exclusion List sets criteria for STAs that shall not respond to the Probe Request. </a:t>
            </a:r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Solved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presentation describes mechanism to avoid unecessary Probe Response transmissions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reduced amount of Probe Responses makes discovery reliable and fast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congestion and collisions in </a:t>
            </a:r>
            <a:r>
              <a:rPr lang="fi-FI" dirty="0" smtClean="0"/>
              <a:t>the channel are reduced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Without precise response criteria the Probe Response transmission create high traffic load and delay the transmission of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is visible especially in densely populated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Faster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Reduced scanning overhead and transmission collisions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Simple to implement, no complicated processing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Improved discovery of new, unkonwn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R</a:t>
            </a:r>
            <a:r>
              <a:rPr lang="fi-FI" dirty="0" smtClean="0"/>
              <a:t>esponses from already known APs are avoided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Better opportunity to discover other/all available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AP with desired capabilities and performance is discovered</a:t>
            </a:r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8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Related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has been discussed in many related presentations: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11-1619 Active Scanning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12-63 Selective transmission of Probe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12-259 </a:t>
            </a:r>
            <a:r>
              <a:rPr lang="en-US" dirty="0"/>
              <a:t>Reducing Probe Responses for faster AP discovery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12-265 </a:t>
            </a:r>
            <a:r>
              <a:rPr lang="fi-FI" dirty="0"/>
              <a:t>Selective transmission of Probe </a:t>
            </a:r>
            <a:r>
              <a:rPr lang="fi-FI" dirty="0" smtClean="0"/>
              <a:t>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12-279 Scanning Simulations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This presentation collects the main response criteria concepts of these presentations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49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response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defines the STAs that are obliged to respond to Probe request. The Response Criteria consists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list; </a:t>
            </a:r>
            <a:r>
              <a:rPr lang="fi-FI" sz="2800" dirty="0" smtClean="0"/>
              <a:t>the </a:t>
            </a:r>
            <a:r>
              <a:rPr lang="fi-FI" sz="2800" dirty="0"/>
              <a:t>MAC addresses, SSIDs, and </a:t>
            </a:r>
            <a:r>
              <a:rPr lang="en-US" sz="2800" dirty="0"/>
              <a:t>3GPP Cellular Network ANQP-element </a:t>
            </a:r>
            <a:r>
              <a:rPr lang="fi-FI" sz="2800" dirty="0"/>
              <a:t>of STAs that shall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parameters; </a:t>
            </a:r>
            <a:r>
              <a:rPr lang="fi-FI" sz="2800" dirty="0" smtClean="0"/>
              <a:t>the capabilities and/or performance criteria that responding STA shall fulfill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Exclusion list; </a:t>
            </a:r>
            <a:r>
              <a:rPr lang="fi-FI" sz="2800" dirty="0" smtClean="0"/>
              <a:t>the MAC Addresses and SSIDs of STAs that shall not respond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2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Inclusion List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</a:t>
            </a:r>
            <a:r>
              <a:rPr lang="en-GB" dirty="0"/>
              <a:t>i</a:t>
            </a:r>
            <a:r>
              <a:rPr lang="en-GB" dirty="0" smtClean="0"/>
              <a:t>ndicates the STAs that are obliged to respond to the Probe Request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Multiple </a:t>
            </a:r>
            <a:r>
              <a:rPr lang="en-GB" dirty="0"/>
              <a:t>SSIDs, MAC addresses, and </a:t>
            </a:r>
            <a:r>
              <a:rPr lang="en-US" dirty="0"/>
              <a:t>3GPP Cellular Network ANQP-element </a:t>
            </a:r>
            <a:r>
              <a:rPr lang="en-GB" dirty="0"/>
              <a:t>in </a:t>
            </a:r>
            <a:r>
              <a:rPr lang="en-GB" dirty="0"/>
              <a:t>a </a:t>
            </a:r>
            <a:r>
              <a:rPr lang="en-GB" dirty="0"/>
              <a:t>single Probe Request frame eliminate unnecessary transmissions of Probe Request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includes: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SSID / Mesh ID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3GPP Cellular Network ANQP-element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SSID List is already present in Probe </a:t>
            </a:r>
            <a:r>
              <a:rPr lang="en-GB" dirty="0" smtClean="0"/>
              <a:t>Requests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list may be shortened, i.e. The list may contain only the last 2 octets of MAC </a:t>
            </a:r>
            <a:r>
              <a:rPr lang="en-GB" dirty="0" smtClean="0"/>
              <a:t>addresses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Exclusion List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indicates STAs </a:t>
            </a:r>
            <a:r>
              <a:rPr lang="en-GB" dirty="0"/>
              <a:t>that </a:t>
            </a:r>
            <a:r>
              <a:rPr lang="en-GB" dirty="0" smtClean="0"/>
              <a:t>shall not respond </a:t>
            </a:r>
            <a:r>
              <a:rPr lang="en-GB" dirty="0"/>
              <a:t>to the Probe </a:t>
            </a:r>
            <a:r>
              <a:rPr lang="en-GB" dirty="0" smtClean="0"/>
              <a:t>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scanning STA may already know the </a:t>
            </a:r>
            <a:r>
              <a:rPr lang="en-GB" dirty="0" smtClean="0"/>
              <a:t>specific APs and </a:t>
            </a:r>
            <a:r>
              <a:rPr lang="en-GB" dirty="0"/>
              <a:t>avoid transmissions </a:t>
            </a:r>
            <a:r>
              <a:rPr lang="en-GB" dirty="0" smtClean="0"/>
              <a:t>of unnecessary </a:t>
            </a:r>
            <a:r>
              <a:rPr lang="en-GB" dirty="0"/>
              <a:t>probe </a:t>
            </a:r>
            <a:r>
              <a:rPr lang="en-GB" dirty="0" smtClean="0"/>
              <a:t>responses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contains: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SSID / Mesh ID </a:t>
            </a:r>
            <a:r>
              <a:rPr lang="en-GB" dirty="0" smtClean="0"/>
              <a:t>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E</a:t>
            </a:r>
            <a:r>
              <a:rPr lang="en-GB" dirty="0" smtClean="0"/>
              <a:t>xclusion and Inclusion Lists may have the same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implementation is simple, no added complexity</a:t>
            </a:r>
          </a:p>
          <a:p>
            <a:pPr marL="0" indent="0"/>
            <a:endParaRPr lang="en-GB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</a:t>
            </a:r>
            <a:r>
              <a:rPr lang="fi-FI" dirty="0"/>
              <a:t>Parameters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Capability criteria ensures performance of the AP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responses </a:t>
            </a:r>
            <a:r>
              <a:rPr lang="en-GB" dirty="0" smtClean="0"/>
              <a:t>are requested from only </a:t>
            </a:r>
            <a:r>
              <a:rPr lang="en-GB" b="1" dirty="0"/>
              <a:t>HT, VHT or FILS </a:t>
            </a:r>
            <a:r>
              <a:rPr lang="en-GB" dirty="0"/>
              <a:t>capable </a:t>
            </a:r>
            <a:r>
              <a:rPr lang="en-GB" dirty="0" smtClean="0"/>
              <a:t>APs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HT and VHT APs provide higher throughput for the device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FILS capability enables faster link </a:t>
            </a:r>
            <a:r>
              <a:rPr lang="en-GB" dirty="0" smtClean="0"/>
              <a:t>setup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OUI </a:t>
            </a:r>
            <a:r>
              <a:rPr lang="fi-FI" dirty="0"/>
              <a:t>criteria </a:t>
            </a:r>
            <a:r>
              <a:rPr lang="fi-FI" dirty="0"/>
              <a:t>avoids </a:t>
            </a:r>
            <a:r>
              <a:rPr lang="fi-FI" dirty="0"/>
              <a:t>responses from APs </a:t>
            </a:r>
            <a:r>
              <a:rPr lang="fi-FI" dirty="0"/>
              <a:t>that </a:t>
            </a:r>
            <a:r>
              <a:rPr lang="fi-FI" dirty="0"/>
              <a:t>do not understand the Organization Unique Identifier (OUI)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OUIs define the vendor specific information. Many OUI values are reserved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/>
              <a:t>Tunnelled Direct Link Setup (TDLS) has reserved OUI 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/>
              <a:t>Wi-Fi has reserved OUI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43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15187</TotalTime>
  <Words>976</Words>
  <Application>Microsoft Office PowerPoint</Application>
  <PresentationFormat>On-screen Show (4:3)</PresentationFormat>
  <Paragraphs>154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Response Criteria of Probe Request</vt:lpstr>
      <vt:lpstr>Abstract</vt:lpstr>
      <vt:lpstr>Solved problem</vt:lpstr>
      <vt:lpstr>Advantages</vt:lpstr>
      <vt:lpstr>Related presentations</vt:lpstr>
      <vt:lpstr>The response criteria</vt:lpstr>
      <vt:lpstr>Inclusion List</vt:lpstr>
      <vt:lpstr>Exclusion List</vt:lpstr>
      <vt:lpstr>Inclusion Parameters (1/2)</vt:lpstr>
      <vt:lpstr>Inclusion Parameters (2/2) </vt:lpstr>
      <vt:lpstr>Summary</vt:lpstr>
      <vt:lpstr>Motion 1</vt:lpstr>
      <vt:lpstr>Motion 2</vt:lpstr>
      <vt:lpstr>Motion 3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Criteria of Probe Request</dc:title>
  <dc:subject>Scanning, Probe Request</dc:subject>
  <dc:creator>Kneckt Jarkko (Nokia-NRC/Helsinki)</dc:creator>
  <cp:lastModifiedBy>Kneckt Jarkko (Nokia-NRC/Helsinki)</cp:lastModifiedBy>
  <cp:revision>83</cp:revision>
  <cp:lastPrinted>1601-01-01T00:00:00Z</cp:lastPrinted>
  <dcterms:created xsi:type="dcterms:W3CDTF">2012-04-11T09:59:05Z</dcterms:created>
  <dcterms:modified xsi:type="dcterms:W3CDTF">2012-05-15T17:42:18Z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4be5a08b-385a-499c-a6a7-d4af989d7fba</vt:lpwstr>
  </property>
  <property fmtid="{D5CDD505-2E9C-101B-9397-08002B2CF9AE}" pid="3" name="_ms_pID_725343">
    <vt:lpwstr>(2)pr1aRnsj7q+TEahaa1VQKWhc9s9Zc9zhkk0N3uG9oHiK4yxPCvm4fWYXZWJIGiK31DpFv3tN
8cIJMh1/5y8n7zehrtJlmgb3qLglU+33DaTX0WXaYFbX+vmCb1bY46iS89Azjb72PC1bjJ/7
cOiXQ1s8sdnCZQyTXn8RTxtz3wTjlsHplj67xmJjw3EKzCyEcdyXIGHucfwf/VZcwRn5lAHK
T6p2KX2M1+Bk2g/YoJ0+n</vt:lpwstr>
  </property>
  <property fmtid="{D5CDD505-2E9C-101B-9397-08002B2CF9AE}" pid="4" name="_ms_pID_7253431">
    <vt:lpwstr>Q5I7cKi18R0UcITLHfQkb1/30e3SA7aTfGInk2FbEAjuvy/5UYL
nyC8SM3p54TdDDUXHqT09vOsOGpPACgsxcE5XArYNdUXoY6vIyFj8A==</vt:lpwstr>
  </property>
  <property fmtid="{D5CDD505-2E9C-101B-9397-08002B2CF9AE}" pid="5" name="NokiaConfidentiality">
    <vt:lpwstr>Public</vt:lpwstr>
  </property>
</Properties>
</file>