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312" r:id="rId4"/>
    <p:sldId id="353" r:id="rId5"/>
    <p:sldId id="367" r:id="rId6"/>
    <p:sldId id="357" r:id="rId7"/>
    <p:sldId id="363" r:id="rId8"/>
    <p:sldId id="369" r:id="rId9"/>
    <p:sldId id="370" r:id="rId10"/>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802.11-12/0550r5</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2012-05-16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IEEE802.11ai SFD (12/0151r7) describes,</a:t>
            </a:r>
          </a:p>
          <a:p>
            <a:pPr lvl="1"/>
            <a:r>
              <a:rPr lang="en-GB" sz="1600" dirty="0" smtClean="0"/>
              <a:t>An AP may respond to multiple Probe Requests from one or more FILS capable STAs with a single broadcast addressed response frame.</a:t>
            </a:r>
          </a:p>
          <a:p>
            <a:r>
              <a:rPr lang="en-US" sz="1800" dirty="0" smtClean="0"/>
              <a:t>If the AP receives the Probe Request from only one STA, AP sends the </a:t>
            </a:r>
            <a:r>
              <a:rPr lang="en-US" sz="1800" dirty="0" err="1" smtClean="0"/>
              <a:t>unicast</a:t>
            </a:r>
            <a:r>
              <a:rPr lang="en-US" sz="1800" dirty="0" smtClean="0"/>
              <a:t> Probe Response.</a:t>
            </a:r>
          </a:p>
          <a:p>
            <a:r>
              <a:rPr lang="en-US" sz="1800" dirty="0" smtClean="0"/>
              <a:t>If the AP knows that two or more STAs sent the Probe Request, AP may send the broadcast addressed Probe Response.</a:t>
            </a:r>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800" dirty="0" smtClean="0"/>
              <a:t>Probe Request Detection Indication may be included in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a:t>
            </a:fld>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3" name="Object 5"/>
          <p:cNvGraphicFramePr>
            <a:graphicFrameLocks noChangeAspect="1"/>
          </p:cNvGraphicFramePr>
          <p:nvPr/>
        </p:nvGraphicFramePr>
        <p:xfrm>
          <a:off x="1463675" y="1779587"/>
          <a:ext cx="6218238" cy="3706813"/>
        </p:xfrm>
        <a:graphic>
          <a:graphicData uri="http://schemas.openxmlformats.org/presentationml/2006/ole">
            <p:oleObj spid="_x0000_s171013" name="Visio" r:id="rId4" imgW="6217596" imgH="3706932"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1800" dirty="0" smtClean="0"/>
              <a:t>If the STA receives the Probe Request sent by other STA before sending the Probe Request, STA informs the AP that other STA sent the Probe Request by including the Probe Request Detection Indication in Probe Request.</a:t>
            </a:r>
          </a:p>
          <a:p>
            <a:pPr lvl="1"/>
            <a:r>
              <a:rPr lang="en-US" sz="1400" dirty="0" smtClean="0"/>
              <a:t>Based on this information, AP can broadcast the Probe Request.  </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Do you support adding the following text to the clause 6 of the specification framework document:</a:t>
            </a:r>
            <a:endParaRPr lang="ko-KR" altLang="en-US" dirty="0" smtClean="0"/>
          </a:p>
          <a:p>
            <a:endParaRPr lang="en-US" dirty="0" smtClean="0"/>
          </a:p>
          <a:p>
            <a:pPr algn="just">
              <a:spcAft>
                <a:spcPts val="0"/>
              </a:spcAft>
              <a:buNone/>
            </a:pPr>
            <a:r>
              <a:rPr lang="en-US" dirty="0" smtClean="0"/>
              <a:t>6.1.9 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Triggering the broadcast Probe Response Transmission</a:t>
            </a:r>
            <a:endParaRPr lang="en-US" b="0" dirty="0" smtClean="0"/>
          </a:p>
          <a:p>
            <a:pPr algn="just">
              <a:spcAft>
                <a:spcPts val="0"/>
              </a:spcAft>
              <a:buNone/>
            </a:pPr>
            <a:endParaRPr lang="en-US" b="0" dirty="0" smtClean="0"/>
          </a:p>
          <a:p>
            <a:pPr algn="just">
              <a:spcAft>
                <a:spcPts val="0"/>
              </a:spcAft>
              <a:buNone/>
            </a:pPr>
            <a:r>
              <a:rPr lang="en-US" b="0" dirty="0" smtClean="0"/>
              <a:t>Triggering information for broadcast Probe Response transmission may be included in the Probe Request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18407</TotalTime>
  <Words>712</Words>
  <Application>Microsoft Office PowerPoint</Application>
  <PresentationFormat>화면 슬라이드 쇼(4:3)</PresentationFormat>
  <Paragraphs>148</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Microsoft Office Visio 드로잉</vt:lpstr>
      <vt:lpstr>Probe Response Broadcasting</vt:lpstr>
      <vt:lpstr>Abstract</vt:lpstr>
      <vt:lpstr>Conformance w/ TGai PAR &amp; 5C </vt:lpstr>
      <vt:lpstr>Motivation</vt:lpstr>
      <vt:lpstr>Proposal</vt:lpstr>
      <vt:lpstr>Example</vt:lpstr>
      <vt:lpstr>Conclusion</vt:lpstr>
      <vt:lpstr>Straw Poll</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866</cp:revision>
  <cp:lastPrinted>1998-02-10T13:28:06Z</cp:lastPrinted>
  <dcterms:created xsi:type="dcterms:W3CDTF">2011-07-17T04:42:17Z</dcterms:created>
  <dcterms:modified xsi:type="dcterms:W3CDTF">2012-05-17T14:49:33Z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