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69" r:id="rId2"/>
    <p:sldId id="257" r:id="rId3"/>
    <p:sldId id="312" r:id="rId4"/>
    <p:sldId id="373" r:id="rId5"/>
    <p:sldId id="355" r:id="rId6"/>
    <p:sldId id="357" r:id="rId7"/>
    <p:sldId id="363" r:id="rId8"/>
    <p:sldId id="359" r:id="rId9"/>
    <p:sldId id="374" r:id="rId10"/>
  </p:sldIdLst>
  <p:sldSz cx="9144000" cy="6858000" type="screen4x3"/>
  <p:notesSz cx="6669088" cy="99282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00FF"/>
    <a:srgbClr val="FFFA46"/>
    <a:srgbClr val="FF717A"/>
    <a:srgbClr val="7394FF"/>
    <a:srgbClr val="FFA264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0692" autoAdjust="0"/>
    <p:restoredTop sz="92647" autoAdjust="0"/>
  </p:normalViewPr>
  <p:slideViewPr>
    <p:cSldViewPr>
      <p:cViewPr varScale="1">
        <p:scale>
          <a:sx n="91" d="100"/>
          <a:sy n="91" d="100"/>
        </p:scale>
        <p:origin x="-160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3" d="100"/>
          <a:sy n="63" d="100"/>
        </p:scale>
        <p:origin x="-3438" y="-120"/>
      </p:cViewPr>
      <p:guideLst>
        <p:guide orient="horz" pos="3127"/>
        <p:guide pos="2101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04490" y="190210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r>
              <a:rPr lang="en-US" altLang="ja-JP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68741" y="190210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r>
              <a:rPr lang="en-US" altLang="ja-JP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425595" y="9608946"/>
            <a:ext cx="165109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r>
              <a:rPr lang="en-US" altLang="ja-JP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13915" y="9608946"/>
            <a:ext cx="5177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ea typeface="MS PGothic" pitchFamily="34" charset="-128"/>
              </a:defRPr>
            </a:lvl1pPr>
          </a:lstStyle>
          <a:p>
            <a:pPr>
              <a:defRPr/>
            </a:pPr>
            <a:r>
              <a:rPr lang="en-US" altLang="ja-JP"/>
              <a:t>Page </a:t>
            </a:r>
            <a:fld id="{73096469-19DD-486A-8BB2-DAF8BBB3778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67215" y="414384"/>
            <a:ext cx="533466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ja-JP" altLang="en-US">
              <a:latin typeface="Times New Roman" charset="0"/>
              <a:ea typeface="+mn-ea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67215" y="9608946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altLang="ja-JP">
                <a:latin typeface="Times New Roman" charset="0"/>
                <a:ea typeface="+mn-ea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67215" y="9597058"/>
            <a:ext cx="5482759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ja-JP" altLang="en-US">
              <a:latin typeface="Times New Roman" charset="0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9794889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45714" y="105295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r>
              <a:rPr lang="en-US" altLang="ja-JP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29044" y="105295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r>
              <a:rPr lang="en-US" altLang="ja-JP"/>
              <a:t>Month Year</a:t>
            </a:r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62013" y="750888"/>
            <a:ext cx="4945062" cy="37099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8601" y="4716162"/>
            <a:ext cx="4891886" cy="44682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928815" y="9612343"/>
            <a:ext cx="211275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charset="0"/>
                <a:ea typeface="+mn-ea"/>
              </a:defRPr>
            </a:lvl5pPr>
          </a:lstStyle>
          <a:p>
            <a:pPr lvl="4">
              <a:defRPr/>
            </a:pPr>
            <a:r>
              <a:rPr lang="en-US" altLang="ja-JP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074805" y="9612343"/>
            <a:ext cx="5177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ea typeface="MS PGothic" pitchFamily="34" charset="-128"/>
              </a:defRPr>
            </a:lvl1pPr>
          </a:lstStyle>
          <a:p>
            <a:pPr>
              <a:defRPr/>
            </a:pPr>
            <a:r>
              <a:rPr lang="en-US" altLang="ja-JP"/>
              <a:t>Page </a:t>
            </a:r>
            <a:fld id="{369977F7-8B4B-4D23-A570-8BA4F46129D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696223" y="961234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altLang="ja-JP">
                <a:latin typeface="Times New Roman" charset="0"/>
                <a:ea typeface="+mn-ea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696224" y="9610645"/>
            <a:ext cx="5276641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ja-JP" altLang="en-US">
              <a:latin typeface="Times New Roman" charset="0"/>
              <a:ea typeface="+mn-ea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22937" y="317581"/>
            <a:ext cx="5423214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ja-JP" altLang="en-US">
              <a:latin typeface="Times New Roman" charset="0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3159554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+mn-cs"/>
      </a:defRPr>
    </a:lvl5pPr>
    <a:lvl6pPr marL="22860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>
                <a:latin typeface="Times New Roman" pitchFamily="18" charset="0"/>
              </a:rPr>
              <a:t>doc.: IEEE 802.11-yy/xxxxr0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>
                <a:latin typeface="Times New Roman" pitchFamily="18" charset="0"/>
              </a:rPr>
              <a:t>Month Year</a:t>
            </a:r>
          </a:p>
        </p:txBody>
      </p:sp>
      <p:sp>
        <p:nvSpPr>
          <p:cNvPr id="12292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altLang="ja-JP" smtClean="0">
                <a:latin typeface="Times New Roman" pitchFamily="18" charset="0"/>
              </a:rPr>
              <a:t>John Doe, Some Company</a:t>
            </a:r>
          </a:p>
        </p:txBody>
      </p:sp>
      <p:sp>
        <p:nvSpPr>
          <p:cNvPr id="1536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177398" y="9612343"/>
            <a:ext cx="415177" cy="184666"/>
          </a:xfrm>
          <a:noFill/>
        </p:spPr>
        <p:txBody>
          <a:bodyPr/>
          <a:lstStyle/>
          <a:p>
            <a:r>
              <a:rPr lang="en-US" altLang="ja-JP" smtClean="0"/>
              <a:t>Page </a:t>
            </a:r>
            <a:fld id="{96E74E92-3797-4A2A-849A-8F52EB7D17DE}" type="slidenum">
              <a:rPr lang="en-US" altLang="ja-JP" smtClean="0"/>
              <a:pPr/>
              <a:t>1</a:t>
            </a:fld>
            <a:endParaRPr lang="en-US" altLang="ja-JP" smtClean="0"/>
          </a:p>
        </p:txBody>
      </p:sp>
      <p:sp>
        <p:nvSpPr>
          <p:cNvPr id="153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62013" y="750888"/>
            <a:ext cx="4945062" cy="3709987"/>
          </a:xfrm>
          <a:ln/>
        </p:spPr>
      </p:sp>
      <p:sp>
        <p:nvSpPr>
          <p:cNvPr id="153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ja-JP" alt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>
                <a:latin typeface="Times New Roman" pitchFamily="18" charset="0"/>
              </a:rPr>
              <a:t>doc.: IEEE 802.11-yy/xxxxr0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>
                <a:latin typeface="Times New Roman" pitchFamily="18" charset="0"/>
              </a:rPr>
              <a:t>Month Year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altLang="ja-JP" smtClean="0">
                <a:latin typeface="Times New Roman" pitchFamily="18" charset="0"/>
              </a:rPr>
              <a:t>John Doe, Some Company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177398" y="9612343"/>
            <a:ext cx="415177" cy="184666"/>
          </a:xfrm>
          <a:noFill/>
        </p:spPr>
        <p:txBody>
          <a:bodyPr/>
          <a:lstStyle/>
          <a:p>
            <a:r>
              <a:rPr lang="en-US" altLang="ja-JP" smtClean="0"/>
              <a:t>Page </a:t>
            </a:r>
            <a:fld id="{419B3B7E-A639-4003-B894-8162D6370F54}" type="slidenum">
              <a:rPr lang="en-US" altLang="ja-JP" smtClean="0"/>
              <a:pPr/>
              <a:t>2</a:t>
            </a:fld>
            <a:endParaRPr lang="en-US" altLang="ja-JP" smtClean="0"/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62013" y="750888"/>
            <a:ext cx="4945062" cy="3709987"/>
          </a:xfrm>
          <a:ln cap="flat"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ja-JP" alt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62013" y="750888"/>
            <a:ext cx="4945062" cy="37099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altLang="ja-JP" smtClean="0"/>
              <a:t>doc.: IEEE 802.11-yy/xxxxr0</a:t>
            </a:r>
            <a:endParaRPr lang="en-US" altLang="ja-JP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altLang="ja-JP" smtClean="0"/>
              <a:t>Month Year</a:t>
            </a:r>
            <a:endParaRPr lang="en-US" altLang="ja-JP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altLang="ja-JP" smtClean="0"/>
              <a:t>John Doe, Some Company</a:t>
            </a:r>
            <a:endParaRPr lang="en-US" altLang="ja-JP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177398" y="9612343"/>
            <a:ext cx="415177" cy="184666"/>
          </a:xfrm>
        </p:spPr>
        <p:txBody>
          <a:bodyPr/>
          <a:lstStyle/>
          <a:p>
            <a:r>
              <a:rPr lang="en-US" altLang="ja-JP" smtClean="0"/>
              <a:t>Page </a:t>
            </a:r>
            <a:fld id="{86ADF5D0-7AFF-7A41-A694-BD30783C5616}" type="slidenum">
              <a:rPr lang="en-US" altLang="ja-JP" smtClean="0"/>
              <a:pPr/>
              <a:t>3</a:t>
            </a:fld>
            <a:endParaRPr lang="en-US" altLang="ja-JP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62013" y="750888"/>
            <a:ext cx="4945062" cy="37099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doc.: IEEE 802.11-yy/xxxxr0</a:t>
            </a:r>
            <a:endParaRPr lang="en-US" altLang="ja-JP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Month Year</a:t>
            </a:r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altLang="ja-JP" smtClean="0"/>
              <a:t>John Doe, Some Company</a:t>
            </a:r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100454" y="9612343"/>
            <a:ext cx="492121" cy="184666"/>
          </a:xfrm>
        </p:spPr>
        <p:txBody>
          <a:bodyPr/>
          <a:lstStyle/>
          <a:p>
            <a:pPr>
              <a:defRPr/>
            </a:pPr>
            <a:r>
              <a:rPr lang="en-US" altLang="ja-JP" smtClean="0"/>
              <a:t>Page </a:t>
            </a:r>
            <a:fld id="{369977F7-8B4B-4D23-A570-8BA4F46129D8}" type="slidenum">
              <a:rPr lang="en-US" altLang="ja-JP" smtClean="0"/>
              <a:pPr>
                <a:defRPr/>
              </a:pPr>
              <a:t>4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62013" y="750888"/>
            <a:ext cx="4945062" cy="37099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doc.: IEEE 802.11-yy/xxxxr0</a:t>
            </a:r>
            <a:endParaRPr lang="en-US" altLang="ja-JP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Month Year</a:t>
            </a:r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altLang="ja-JP" smtClean="0"/>
              <a:t>John Doe, Some Company</a:t>
            </a:r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100454" y="9612343"/>
            <a:ext cx="492121" cy="184666"/>
          </a:xfrm>
        </p:spPr>
        <p:txBody>
          <a:bodyPr/>
          <a:lstStyle/>
          <a:p>
            <a:pPr>
              <a:defRPr/>
            </a:pPr>
            <a:r>
              <a:rPr lang="en-US" altLang="ja-JP" smtClean="0"/>
              <a:t>Page </a:t>
            </a:r>
            <a:fld id="{369977F7-8B4B-4D23-A570-8BA4F46129D8}" type="slidenum">
              <a:rPr lang="en-US" altLang="ja-JP" smtClean="0"/>
              <a:pPr>
                <a:defRPr/>
              </a:pPr>
              <a:t>5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62013" y="750888"/>
            <a:ext cx="4945062" cy="37099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doc.: IEEE 802.11-yy/xxxxr0</a:t>
            </a:r>
            <a:endParaRPr lang="en-US" altLang="ja-JP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Month Year</a:t>
            </a:r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altLang="ja-JP" smtClean="0"/>
              <a:t>John Doe, Some Company</a:t>
            </a:r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100454" y="9612343"/>
            <a:ext cx="492121" cy="184666"/>
          </a:xfrm>
        </p:spPr>
        <p:txBody>
          <a:bodyPr/>
          <a:lstStyle/>
          <a:p>
            <a:pPr>
              <a:defRPr/>
            </a:pPr>
            <a:r>
              <a:rPr lang="en-US" altLang="ja-JP" smtClean="0"/>
              <a:t>Page </a:t>
            </a:r>
            <a:fld id="{369977F7-8B4B-4D23-A570-8BA4F46129D8}" type="slidenum">
              <a:rPr lang="en-US" altLang="ja-JP" smtClean="0"/>
              <a:pPr>
                <a:defRPr/>
              </a:pPr>
              <a:t>6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62013" y="750888"/>
            <a:ext cx="4945062" cy="37099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doc.: IEEE 802.11-yy/xxxxr0</a:t>
            </a:r>
            <a:endParaRPr lang="en-US" altLang="ja-JP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Month Year</a:t>
            </a:r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altLang="ja-JP" smtClean="0"/>
              <a:t>John Doe, Some Company</a:t>
            </a:r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100454" y="9612343"/>
            <a:ext cx="492121" cy="184666"/>
          </a:xfrm>
        </p:spPr>
        <p:txBody>
          <a:bodyPr/>
          <a:lstStyle/>
          <a:p>
            <a:pPr>
              <a:defRPr/>
            </a:pPr>
            <a:r>
              <a:rPr lang="en-US" altLang="ja-JP" smtClean="0"/>
              <a:t>Page </a:t>
            </a:r>
            <a:fld id="{369977F7-8B4B-4D23-A570-8BA4F46129D8}" type="slidenum">
              <a:rPr lang="en-US" altLang="ja-JP" smtClean="0"/>
              <a:pPr>
                <a:defRPr/>
              </a:pPr>
              <a:t>7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62013" y="750888"/>
            <a:ext cx="4945062" cy="37099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100454" y="9612343"/>
            <a:ext cx="492121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B2088AE4-128F-4ED2-9681-A3F3CB0AA482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62013" y="750888"/>
            <a:ext cx="4945062" cy="37099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100454" y="9612343"/>
            <a:ext cx="492121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B2088AE4-128F-4ED2-9681-A3F3CB0AA482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May 2012</a:t>
            </a:r>
            <a:endParaRPr lang="en-US" altLang="ja-JP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522818" y="6475413"/>
            <a:ext cx="1021113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Giwon Park, LG</a:t>
            </a:r>
            <a:endParaRPr lang="en-US" altLang="ja-JP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7E8674BB-66FF-41C7-B1F8-A31052B6A5E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dirty="0" smtClean="0"/>
              <a:t>マスタ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ja-JP" alt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May 2012</a:t>
            </a:r>
            <a:endParaRPr lang="en-US" altLang="ja-JP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522826" y="6475413"/>
            <a:ext cx="1021113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Giwon Park, LG</a:t>
            </a:r>
            <a:endParaRPr lang="en-US" altLang="ja-JP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/>
              <a:t>Slide </a:t>
            </a:r>
            <a:fld id="{F849415C-ECDB-492C-B7EB-181F05134429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r>
              <a:rPr lang="en-US" altLang="ja-JP" dirty="0" smtClean="0"/>
              <a:t>May 2012</a:t>
            </a:r>
            <a:endParaRPr lang="en-US" altLang="ja-JP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522823" y="6475413"/>
            <a:ext cx="102111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dirty="0" smtClean="0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r>
              <a:rPr lang="en-US" altLang="ja-JP" dirty="0" smtClean="0"/>
              <a:t>Giwon Park, LG</a:t>
            </a:r>
            <a:endParaRPr lang="en-US" altLang="ja-JP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ea typeface="MS PGothic" pitchFamily="34" charset="-128"/>
              </a:defRPr>
            </a:lvl1pPr>
          </a:lstStyle>
          <a:p>
            <a:pPr>
              <a:defRPr/>
            </a:pPr>
            <a:r>
              <a:rPr lang="en-US" altLang="ja-JP"/>
              <a:t>Slide </a:t>
            </a:r>
            <a:fld id="{B55D8987-562A-4CC7-AA9B-2A26DAF1BFD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502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altLang="ja-JP" sz="1800" b="1" dirty="0">
                <a:latin typeface="Times New Roman" charset="0"/>
                <a:ea typeface="+mn-ea"/>
              </a:rPr>
              <a:t>doc.: </a:t>
            </a:r>
            <a:r>
              <a:rPr lang="en-US" altLang="ja-JP" sz="1800" b="1" kern="1200" dirty="0" smtClean="0">
                <a:solidFill>
                  <a:schemeClr val="tx1"/>
                </a:solidFill>
                <a:latin typeface="Times New Roman" charset="0"/>
                <a:ea typeface="宋体" pitchFamily="2" charset="-122"/>
                <a:cs typeface="+mn-cs"/>
              </a:rPr>
              <a:t>IEEE </a:t>
            </a:r>
            <a:r>
              <a:rPr lang="en-US" altLang="ja-JP" sz="1800" b="1" kern="1200" dirty="0" smtClean="0">
                <a:solidFill>
                  <a:schemeClr val="tx1"/>
                </a:solidFill>
                <a:latin typeface="Times New Roman" charset="0"/>
                <a:ea typeface="宋体" pitchFamily="2" charset="-122"/>
                <a:cs typeface="+mn-cs"/>
              </a:rPr>
              <a:t>802.11-12/0549r4</a:t>
            </a:r>
            <a:endParaRPr lang="en-US" altLang="ja-JP" sz="1800" b="1" kern="1200" dirty="0">
              <a:solidFill>
                <a:schemeClr val="tx1"/>
              </a:solidFill>
              <a:latin typeface="Times New Roman" charset="0"/>
              <a:ea typeface="宋体" pitchFamily="2" charset="-122"/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ja-JP" altLang="en-US">
              <a:latin typeface="Times New Roman" charset="0"/>
              <a:ea typeface="+mn-ea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altLang="ja-JP">
                <a:latin typeface="Times New Roman" charset="0"/>
                <a:ea typeface="+mn-ea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ja-JP" altLang="en-US">
              <a:latin typeface="Times New Roman" charset="0"/>
              <a:ea typeface="+mn-e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giwon.park@lge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kiseon.ryu@lge.com" TargetMode="External"/><Relationship Id="rId4" Type="http://schemas.openxmlformats.org/officeDocument/2006/relationships/hyperlink" Target="mailto:Jinsam.kwak@lge.com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表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254136526"/>
              </p:ext>
            </p:extLst>
          </p:nvPr>
        </p:nvGraphicFramePr>
        <p:xfrm>
          <a:off x="609600" y="3118485"/>
          <a:ext cx="7924800" cy="1682115"/>
        </p:xfrm>
        <a:graphic>
          <a:graphicData uri="http://schemas.openxmlformats.org/drawingml/2006/table">
            <a:tbl>
              <a:tblPr/>
              <a:tblGrid>
                <a:gridCol w="1584325"/>
                <a:gridCol w="1463675"/>
                <a:gridCol w="1752600"/>
                <a:gridCol w="1371600"/>
                <a:gridCol w="1752600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PGothic" pitchFamily="34" charset="-128"/>
                        </a:rPr>
                        <a:t>Name</a:t>
                      </a:r>
                      <a:endParaRPr kumimoji="1" lang="ja-JP" alt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PGothic" pitchFamily="34" charset="-128"/>
                        </a:rPr>
                        <a:t>Affiliations</a:t>
                      </a:r>
                      <a:endParaRPr kumimoji="1" lang="ja-JP" alt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PGothic" pitchFamily="34" charset="-128"/>
                        </a:rPr>
                        <a:t>Address</a:t>
                      </a:r>
                      <a:endParaRPr kumimoji="1" lang="ja-JP" alt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PGothic" pitchFamily="34" charset="-128"/>
                        </a:rPr>
                        <a:t>Phone</a:t>
                      </a:r>
                      <a:endParaRPr kumimoji="1" lang="ja-JP" alt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PGothic" pitchFamily="34" charset="-128"/>
                        </a:rPr>
                        <a:t>email</a:t>
                      </a:r>
                      <a:endParaRPr kumimoji="1" lang="ja-JP" alt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81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Giwon</a:t>
                      </a: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 Park</a:t>
                      </a: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LG Electronics</a:t>
                      </a:r>
                      <a:endParaRPr kumimoji="0" lang="ko-KR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000" dirty="0" smtClean="0"/>
                        <a:t>LG R&amp;D Complex 533, Hogye-1dong, Dongan-Gu, Anyang, Kyungki, 431-749, Korea</a:t>
                      </a:r>
                      <a:endParaRPr kumimoji="0" lang="ko-KR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34" charset="-127"/>
                          <a:cs typeface="Times New Roman" pitchFamily="18" charset="0"/>
                        </a:rPr>
                        <a:t>+82-31-450-1879</a:t>
                      </a: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CN" sz="1000" u="non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giwon.park@lge.com</a:t>
                      </a:r>
                      <a:endParaRPr kumimoji="1" lang="en-US" altLang="zh-CN" sz="1000" u="none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0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Jinsam</a:t>
                      </a:r>
                      <a:r>
                        <a:rPr kumimoji="0" lang="en-US" altLang="zh-CN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 Kwak</a:t>
                      </a:r>
                      <a:endParaRPr kumimoji="0" lang="zh-CN" altLang="zh-CN" sz="1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LG Electronics</a:t>
                      </a:r>
                      <a:endParaRPr kumimoji="0" lang="ko-KR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000" dirty="0" smtClean="0"/>
                        <a:t>LG R&amp;D Complex 533, Hogye-1dong, Dongan-Gu, Anyang, Kyungki, 431-749, Korea</a:t>
                      </a:r>
                      <a:endParaRPr kumimoji="0" lang="ko-KR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34" charset="-127"/>
                          <a:cs typeface="Times New Roman" pitchFamily="18" charset="0"/>
                        </a:rPr>
                        <a:t>+82-31-450-7902</a:t>
                      </a: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CN" sz="1000" u="non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Jinsam.kwak@lge.com</a:t>
                      </a:r>
                      <a:endParaRPr kumimoji="1" lang="en-US" altLang="zh-CN" sz="1000" u="none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000" dirty="0" err="1" smtClean="0"/>
                        <a:t>Kiseon</a:t>
                      </a:r>
                      <a:r>
                        <a:rPr kumimoji="1" lang="en-US" altLang="ja-JP" sz="1000" dirty="0" smtClean="0"/>
                        <a:t> Ryu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LG Electronics</a:t>
                      </a:r>
                      <a:endParaRPr kumimoji="1" lang="ja-JP" alt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000" dirty="0" smtClean="0"/>
                        <a:t>10225</a:t>
                      </a:r>
                      <a:r>
                        <a:rPr lang="it-IT" sz="1000" baseline="0" dirty="0" smtClean="0"/>
                        <a:t> Willow Creek Rd</a:t>
                      </a:r>
                      <a:r>
                        <a:rPr lang="it-IT" sz="1000" dirty="0" smtClean="0"/>
                        <a:t>, San Diego, CA, 92131, USA</a:t>
                      </a:r>
                      <a:endParaRPr kumimoji="0" lang="ko-KR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34" charset="-127"/>
                          <a:cs typeface="Times New Roman" pitchFamily="18" charset="0"/>
                        </a:rPr>
                        <a:t>+1 (858)-635-5209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000" dirty="0" smtClean="0">
                          <a:solidFill>
                            <a:schemeClr val="tx1"/>
                          </a:solidFill>
                          <a:hlinkClick r:id="rId5"/>
                        </a:rPr>
                        <a:t>kiseon.ryu@lge.com</a:t>
                      </a:r>
                      <a:endParaRPr kumimoji="1" lang="ja-JP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16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>
                <a:ea typeface="MS PGothic" pitchFamily="34" charset="-128"/>
              </a:rPr>
              <a:t>Clarification of the STA’s listening duration for Probe Response monitoring</a:t>
            </a:r>
          </a:p>
        </p:txBody>
      </p:sp>
      <p:sp>
        <p:nvSpPr>
          <p:cNvPr id="516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356485"/>
            <a:ext cx="7772400" cy="533400"/>
          </a:xfrm>
        </p:spPr>
        <p:txBody>
          <a:bodyPr/>
          <a:lstStyle/>
          <a:p>
            <a:r>
              <a:rPr lang="en-US" altLang="ja-JP" dirty="0" smtClean="0">
                <a:ea typeface="MS PGothic" pitchFamily="34" charset="-128"/>
              </a:rPr>
              <a:t>Date: 2012-05-16</a:t>
            </a:r>
          </a:p>
        </p:txBody>
      </p:sp>
      <p:sp>
        <p:nvSpPr>
          <p:cNvPr id="5163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ja-JP" smtClean="0"/>
              <a:t>Slide </a:t>
            </a:r>
            <a:fld id="{AD4FACCD-CD97-4575-A2CB-6C6311C724CF}" type="slidenum">
              <a:rPr lang="en-US" altLang="ja-JP" smtClean="0"/>
              <a:pPr/>
              <a:t>1</a:t>
            </a:fld>
            <a:endParaRPr lang="en-US" altLang="ja-JP" smtClean="0"/>
          </a:p>
        </p:txBody>
      </p:sp>
      <p:sp>
        <p:nvSpPr>
          <p:cNvPr id="5164" name="Rectangle 12"/>
          <p:cNvSpPr>
            <a:spLocks noChangeArrowheads="1"/>
          </p:cNvSpPr>
          <p:nvPr/>
        </p:nvSpPr>
        <p:spPr bwMode="auto">
          <a:xfrm>
            <a:off x="533400" y="277241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altLang="ja-JP" sz="2000" b="1">
                <a:ea typeface="MS PGothic" pitchFamily="34" charset="-128"/>
              </a:rPr>
              <a:t>Authors:</a:t>
            </a:r>
            <a:endParaRPr lang="en-US" altLang="ja-JP" sz="2000">
              <a:ea typeface="MS PGothic" pitchFamily="34" charset="-128"/>
            </a:endParaRPr>
          </a:p>
        </p:txBody>
      </p:sp>
      <p:sp>
        <p:nvSpPr>
          <p:cNvPr id="1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6514532" y="6475413"/>
            <a:ext cx="2029402" cy="184666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Giwon Park, </a:t>
            </a:r>
            <a:r>
              <a:rPr lang="en-US" dirty="0" smtClean="0"/>
              <a:t>LG Electronics Inc.</a:t>
            </a:r>
          </a:p>
        </p:txBody>
      </p:sp>
      <p:sp>
        <p:nvSpPr>
          <p:cNvPr id="9" name="日付プレースホルダ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8214" cy="276999"/>
          </a:xfrm>
          <a:noFill/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May 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日付プレースホルダ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8214" cy="276999"/>
          </a:xfrm>
          <a:noFill/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May 2012</a:t>
            </a:r>
          </a:p>
        </p:txBody>
      </p:sp>
      <p:sp>
        <p:nvSpPr>
          <p:cNvPr id="6147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ja-JP" smtClean="0"/>
              <a:t>Slide </a:t>
            </a:r>
            <a:fld id="{C412BA04-F38A-4ADF-9DED-8047414DD716}" type="slidenum">
              <a:rPr lang="en-US" altLang="ja-JP" smtClean="0"/>
              <a:pPr/>
              <a:t>2</a:t>
            </a:fld>
            <a:endParaRPr lang="en-US" altLang="ja-JP" smtClean="0"/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>
                <a:ea typeface="MS PGothic" pitchFamily="34" charset="-128"/>
              </a:rPr>
              <a:t>Abstract</a:t>
            </a:r>
          </a:p>
        </p:txBody>
      </p:sp>
      <p:sp>
        <p:nvSpPr>
          <p:cNvPr id="614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contribution clarifies the Probe Response omission and Probe Response broadcasting procedure.</a:t>
            </a:r>
          </a:p>
          <a:p>
            <a:endParaRPr lang="en-US" dirty="0" smtClean="0"/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6514530" y="6475413"/>
            <a:ext cx="2029402" cy="184666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Giwon Park, </a:t>
            </a:r>
            <a:r>
              <a:rPr lang="en-US" dirty="0" smtClean="0"/>
              <a:t>LG Electronics Inc.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Conformance w/ </a:t>
            </a:r>
            <a:r>
              <a:rPr lang="en-US" dirty="0" err="1" smtClean="0"/>
              <a:t>TGai</a:t>
            </a:r>
            <a:r>
              <a:rPr lang="en-US" dirty="0" smtClean="0"/>
              <a:t> PAR &amp; 5C 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May 2012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6514530" y="6475413"/>
            <a:ext cx="2029402" cy="184666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Giwon Park, </a:t>
            </a:r>
            <a:r>
              <a:rPr lang="en-US" dirty="0" smtClean="0"/>
              <a:t>LG Electronics Inc.</a:t>
            </a:r>
            <a:endParaRPr lang="en-US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31E72FFA-50B6-BE49-9796-CC7F59AABF37}" type="slidenum">
              <a:rPr lang="en-US" altLang="ja-JP" smtClean="0"/>
              <a:pPr/>
              <a:t>3</a:t>
            </a:fld>
            <a:endParaRPr lang="en-US" altLang="ja-JP"/>
          </a:p>
        </p:txBody>
      </p:sp>
      <p:graphicFrame>
        <p:nvGraphicFramePr>
          <p:cNvPr id="7" name="Tabelle 6"/>
          <p:cNvGraphicFramePr>
            <a:graphicFrameLocks noGrp="1"/>
          </p:cNvGraphicFramePr>
          <p:nvPr/>
        </p:nvGraphicFramePr>
        <p:xfrm>
          <a:off x="762000" y="1905000"/>
          <a:ext cx="7696200" cy="3317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91200"/>
                <a:gridCol w="1905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Conformance Question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Response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dirty="0" smtClean="0"/>
                        <a:t>degrade the security offered by Robust Security Network Association (RSNA) already defined in 802.11?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 change the MAC SAP interface?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smtClean="0">
                          <a:solidFill>
                            <a:schemeClr val="tx1"/>
                          </a:solidFill>
                        </a:rPr>
                        <a:t>No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</a:t>
                      </a:r>
                      <a:r>
                        <a:rPr lang="en-US" sz="1400" baseline="0" dirty="0" smtClean="0"/>
                        <a:t> require or introduce a change to the 802.1 architecture?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No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</a:t>
                      </a:r>
                      <a:r>
                        <a:rPr lang="en-US" sz="1400" baseline="0" dirty="0" smtClean="0"/>
                        <a:t> introduce a change in the channel access mechanism?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 introduce a change in the PHY?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Which of the following link set-up phases is addressed by the proposal?</a:t>
                      </a:r>
                    </a:p>
                    <a:p>
                      <a:r>
                        <a:rPr lang="en-US" sz="1400" dirty="0" smtClean="0"/>
                        <a:t>(1) AP Discovery (2) Network Discovery (3) Link (re-)establishment</a:t>
                      </a:r>
                      <a:r>
                        <a:rPr lang="en-US" sz="1400" baseline="0" dirty="0" smtClean="0"/>
                        <a:t> / exchange of security related messages (4) Higher layer aspects, e.g. IP address assignment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2400" cy="838200"/>
          </a:xfrm>
        </p:spPr>
        <p:txBody>
          <a:bodyPr/>
          <a:lstStyle/>
          <a:p>
            <a:r>
              <a:rPr lang="en-US" sz="2800" dirty="0" smtClean="0"/>
              <a:t>Background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772400" cy="5257800"/>
          </a:xfrm>
        </p:spPr>
        <p:txBody>
          <a:bodyPr/>
          <a:lstStyle/>
          <a:p>
            <a:r>
              <a:rPr lang="en-GB" sz="1800" dirty="0" smtClean="0"/>
              <a:t>Probe Response Omission and Probe Response broadcasting</a:t>
            </a:r>
          </a:p>
          <a:p>
            <a:pPr lvl="1"/>
            <a:r>
              <a:rPr lang="en-US" altLang="zh-CN" sz="1600" dirty="0" smtClean="0"/>
              <a:t>IEEE802.11-12/0151r7 describes </a:t>
            </a:r>
            <a:r>
              <a:rPr lang="en-US" altLang="zh-CN" sz="1800" dirty="0" smtClean="0"/>
              <a:t> </a:t>
            </a:r>
            <a:r>
              <a:rPr lang="en-US" altLang="zh-CN" sz="1600" dirty="0" smtClean="0"/>
              <a:t>“An FILS (Fast Initial Link Setup) Capable AP may omit transmission of Probe Response frame to FILS capable STA(Station)s if the TBTT occurs within a predefined time interval.”</a:t>
            </a:r>
          </a:p>
          <a:p>
            <a:pPr lvl="1"/>
            <a:r>
              <a:rPr lang="en-US" altLang="zh-CN" sz="1600" dirty="0" smtClean="0"/>
              <a:t>IEEE802.11-12/0151r7 describes </a:t>
            </a:r>
            <a:r>
              <a:rPr lang="en-US" altLang="zh-CN" sz="1800" dirty="0" smtClean="0"/>
              <a:t> </a:t>
            </a:r>
            <a:r>
              <a:rPr lang="en-US" altLang="zh-CN" sz="1600" dirty="0" smtClean="0"/>
              <a:t>“ </a:t>
            </a:r>
            <a:r>
              <a:rPr lang="en-GB" sz="1600" dirty="0" smtClean="0"/>
              <a:t>An AP may respond to multiple Probe Requests from one or more FILS capable STAs with a single broadcast addressed response frame.”</a:t>
            </a:r>
            <a:endParaRPr lang="en-US" altLang="zh-CN" sz="1600" dirty="0" smtClean="0"/>
          </a:p>
          <a:p>
            <a:pPr lvl="1"/>
            <a:r>
              <a:rPr lang="en-US" sz="1600" dirty="0" smtClean="0"/>
              <a:t>AP </a:t>
            </a:r>
            <a:r>
              <a:rPr lang="en-US" sz="1600" dirty="0" smtClean="0"/>
              <a:t>shall know the STA’s Probe Timer (i.e., Min listening duration, max listening duration) for Probe Response omission and Probe Response broadcasting.</a:t>
            </a:r>
          </a:p>
          <a:p>
            <a:pPr lvl="1"/>
            <a:r>
              <a:rPr lang="en-US" sz="1600" dirty="0" smtClean="0"/>
              <a:t>Current SFD only described max listening duration for </a:t>
            </a:r>
            <a:r>
              <a:rPr lang="en-US" altLang="zh-CN" sz="1600" dirty="0" smtClean="0"/>
              <a:t>which the STA indicates it will wait for Probe Response transmission.</a:t>
            </a:r>
          </a:p>
          <a:p>
            <a:pPr lvl="2"/>
            <a:r>
              <a:rPr lang="en-US" altLang="zh-CN" sz="1400" dirty="0" smtClean="0"/>
              <a:t>STA may include a wait-time-for-Probe-Response element to Probe Request.</a:t>
            </a:r>
          </a:p>
          <a:p>
            <a:pPr lvl="1"/>
            <a:r>
              <a:rPr lang="en-US" sz="1600" b="0" dirty="0" smtClean="0"/>
              <a:t>AP shall know STA’s min listening duration as well as max listening duration.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May 2012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514530" y="6475413"/>
            <a:ext cx="2029402" cy="184666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Giwon Park, </a:t>
            </a:r>
            <a:r>
              <a:rPr lang="en-US" dirty="0" smtClean="0"/>
              <a:t>LG Electronics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F849415C-ECDB-492C-B7EB-181F05134429}" type="slidenum">
              <a:rPr lang="en-US" altLang="ja-JP" smtClean="0"/>
              <a:pPr>
                <a:defRPr/>
              </a:pPr>
              <a:t>4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Proposal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419600"/>
          </a:xfrm>
        </p:spPr>
        <p:txBody>
          <a:bodyPr/>
          <a:lstStyle/>
          <a:p>
            <a:r>
              <a:rPr lang="en-US" altLang="ko-KR" sz="2400" dirty="0" smtClean="0">
                <a:ea typeface="맑은 고딕"/>
              </a:rPr>
              <a:t>STA may include a wait-time-for-Probe-Response element to Probe Request to </a:t>
            </a:r>
            <a:r>
              <a:rPr lang="en-US" altLang="ko-KR" sz="2400" b="1" u="sng" dirty="0" smtClean="0">
                <a:ea typeface="맑은 고딕"/>
              </a:rPr>
              <a:t>provide a min listening duration </a:t>
            </a:r>
            <a:r>
              <a:rPr lang="en-US" altLang="ko-KR" sz="2400" dirty="0" smtClean="0">
                <a:ea typeface="맑은 고딕"/>
              </a:rPr>
              <a:t>for which the STA indicates it will wait for Probe Response transmission.</a:t>
            </a:r>
          </a:p>
          <a:p>
            <a:pPr>
              <a:buNone/>
            </a:pPr>
            <a:endParaRPr lang="en-US" sz="20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May 2012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514530" y="6475413"/>
            <a:ext cx="2029402" cy="184666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Giwon Park, </a:t>
            </a:r>
            <a:r>
              <a:rPr lang="en-US" dirty="0" smtClean="0"/>
              <a:t>LG Electronics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F849415C-ECDB-492C-B7EB-181F05134429}" type="slidenum">
              <a:rPr lang="en-US" altLang="ja-JP" smtClean="0"/>
              <a:pPr>
                <a:defRPr/>
              </a:pPr>
              <a:t>5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724400"/>
          </a:xfrm>
        </p:spPr>
        <p:txBody>
          <a:bodyPr/>
          <a:lstStyle/>
          <a:p>
            <a:r>
              <a:rPr lang="en-US" sz="1800" dirty="0" smtClean="0"/>
              <a:t>Example of Probe Response Omission</a:t>
            </a:r>
          </a:p>
          <a:p>
            <a:pPr lvl="1"/>
            <a:endParaRPr lang="en-US" sz="1600" dirty="0" smtClean="0"/>
          </a:p>
          <a:p>
            <a:pPr lvl="1"/>
            <a:endParaRPr lang="en-US" sz="1600" dirty="0" smtClean="0"/>
          </a:p>
          <a:p>
            <a:pPr lvl="1"/>
            <a:endParaRPr lang="en-US" sz="1600" dirty="0" smtClean="0"/>
          </a:p>
          <a:p>
            <a:pPr lvl="1"/>
            <a:endParaRPr lang="en-US" sz="1600" dirty="0" smtClean="0"/>
          </a:p>
          <a:p>
            <a:pPr lvl="1"/>
            <a:endParaRPr lang="en-US" sz="1600" dirty="0" smtClean="0"/>
          </a:p>
          <a:p>
            <a:pPr lvl="1"/>
            <a:endParaRPr lang="en-US" sz="1600" dirty="0" smtClean="0"/>
          </a:p>
          <a:p>
            <a:pPr lvl="1"/>
            <a:endParaRPr lang="en-US" sz="1600" dirty="0" smtClean="0"/>
          </a:p>
          <a:p>
            <a:pPr lvl="1"/>
            <a:endParaRPr lang="en-US" sz="1600" dirty="0" smtClean="0"/>
          </a:p>
          <a:p>
            <a:pPr lvl="1"/>
            <a:endParaRPr lang="en-US" sz="1600" dirty="0" smtClean="0"/>
          </a:p>
          <a:p>
            <a:pPr lvl="1"/>
            <a:endParaRPr lang="en-US" sz="1600" dirty="0" smtClean="0"/>
          </a:p>
          <a:p>
            <a:pPr lvl="1"/>
            <a:endParaRPr lang="en-US" sz="16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May 2012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514530" y="6475413"/>
            <a:ext cx="2029402" cy="184666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Giwon Park, </a:t>
            </a:r>
            <a:r>
              <a:rPr lang="en-US" dirty="0" smtClean="0"/>
              <a:t>LG Electronics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F849415C-ECDB-492C-B7EB-181F05134429}" type="slidenum">
              <a:rPr lang="en-US" altLang="ja-JP" smtClean="0"/>
              <a:pPr>
                <a:defRPr/>
              </a:pPr>
              <a:t>6</a:t>
            </a:fld>
            <a:endParaRPr lang="en-US" altLang="ja-JP"/>
          </a:p>
        </p:txBody>
      </p:sp>
      <p:sp>
        <p:nvSpPr>
          <p:cNvPr id="8" name="TextBox 7"/>
          <p:cNvSpPr txBox="1"/>
          <p:nvPr/>
        </p:nvSpPr>
        <p:spPr>
          <a:xfrm>
            <a:off x="2819400" y="4800600"/>
            <a:ext cx="3733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 smtClean="0"/>
              <a:t>Figure1 . Omission of the Probe Response </a:t>
            </a:r>
            <a:endParaRPr lang="ko-KR" altLang="en-US" sz="1400" b="1" dirty="0"/>
          </a:p>
        </p:txBody>
      </p:sp>
      <p:graphicFrame>
        <p:nvGraphicFramePr>
          <p:cNvPr id="171011" name="Object 3"/>
          <p:cNvGraphicFramePr>
            <a:graphicFrameLocks noChangeAspect="1"/>
          </p:cNvGraphicFramePr>
          <p:nvPr/>
        </p:nvGraphicFramePr>
        <p:xfrm>
          <a:off x="565150" y="2192338"/>
          <a:ext cx="8015288" cy="2473325"/>
        </p:xfrm>
        <a:graphic>
          <a:graphicData uri="http://schemas.openxmlformats.org/presentationml/2006/ole">
            <p:oleObj spid="_x0000_s171011" name="Visio" r:id="rId4" imgW="8446040" imgH="2539940" progId="Visio.Drawing.11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419600"/>
          </a:xfrm>
        </p:spPr>
        <p:txBody>
          <a:bodyPr/>
          <a:lstStyle/>
          <a:p>
            <a:endParaRPr lang="en-US" sz="2000" dirty="0" smtClean="0"/>
          </a:p>
          <a:p>
            <a:r>
              <a:rPr lang="en-US" sz="2000" dirty="0" smtClean="0"/>
              <a:t>Knowing the STA dependent time window (i.e., min listening duration, max listening duration) allows AP to omit or broadcast the Probe Response. </a:t>
            </a:r>
          </a:p>
          <a:p>
            <a:endParaRPr lang="en-US" sz="2000" dirty="0" smtClean="0"/>
          </a:p>
          <a:p>
            <a:pPr>
              <a:buNone/>
            </a:pPr>
            <a:endParaRPr lang="en-US" sz="20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May 2012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514530" y="6475413"/>
            <a:ext cx="2029402" cy="184666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Giwon Park, </a:t>
            </a:r>
            <a:r>
              <a:rPr lang="en-US" dirty="0" smtClean="0"/>
              <a:t>LG Electronics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F849415C-ECDB-492C-B7EB-181F05134429}" type="slidenum">
              <a:rPr lang="en-US" altLang="ja-JP" smtClean="0"/>
              <a:pPr>
                <a:defRPr/>
              </a:pPr>
              <a:t>7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823898"/>
            <a:ext cx="7772400" cy="533400"/>
          </a:xfrm>
        </p:spPr>
        <p:txBody>
          <a:bodyPr/>
          <a:lstStyle/>
          <a:p>
            <a:r>
              <a:rPr lang="en-GB" sz="2800" dirty="0" smtClean="0"/>
              <a:t>Straw poll 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714488"/>
            <a:ext cx="7772400" cy="4533912"/>
          </a:xfrm>
        </p:spPr>
        <p:txBody>
          <a:bodyPr>
            <a:normAutofit/>
          </a:bodyPr>
          <a:lstStyle/>
          <a:p>
            <a:r>
              <a:rPr lang="en-GB" dirty="0" smtClean="0"/>
              <a:t>Modify the text of SFD 6.1.7 as following:</a:t>
            </a:r>
            <a:endParaRPr lang="en-US" b="0" dirty="0" smtClean="0"/>
          </a:p>
          <a:p>
            <a:pPr algn="just">
              <a:spcAft>
                <a:spcPts val="0"/>
              </a:spcAft>
              <a:buNone/>
            </a:pPr>
            <a:endParaRPr lang="en-US" altLang="ko-KR" b="0" dirty="0" smtClean="0">
              <a:ea typeface="맑은 고딕"/>
            </a:endParaRPr>
          </a:p>
          <a:p>
            <a:pPr algn="just">
              <a:spcAft>
                <a:spcPts val="0"/>
              </a:spcAft>
              <a:buNone/>
            </a:pPr>
            <a:r>
              <a:rPr lang="en-US" altLang="ko-KR" b="0" dirty="0" smtClean="0">
                <a:ea typeface="맑은 고딕"/>
              </a:rPr>
              <a:t>“STA may include a wait-time-for-Probe-Response element to Probe Request to provide a </a:t>
            </a:r>
            <a:r>
              <a:rPr lang="en-US" altLang="ko-KR" b="0" u="sng" dirty="0" smtClean="0">
                <a:solidFill>
                  <a:srgbClr val="0000FF"/>
                </a:solidFill>
                <a:ea typeface="맑은 고딕"/>
              </a:rPr>
              <a:t>min and</a:t>
            </a:r>
            <a:r>
              <a:rPr lang="en-US" altLang="ko-KR" b="0" dirty="0" smtClean="0">
                <a:ea typeface="맑은 고딕"/>
              </a:rPr>
              <a:t> max listening duration for which the STA indicates it will wait for Probe Response transmission.”</a:t>
            </a:r>
            <a:endParaRPr lang="en-US" sz="2000" dirty="0" smtClean="0"/>
          </a:p>
          <a:p>
            <a:pPr lvl="0">
              <a:buNone/>
            </a:pPr>
            <a:endParaRPr lang="en-US" sz="1800" dirty="0" smtClean="0"/>
          </a:p>
          <a:p>
            <a:endParaRPr lang="en-US" sz="2000" dirty="0" smtClean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6514532" y="6475413"/>
            <a:ext cx="202940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dirty="0" smtClean="0"/>
              <a:t>Giwon Park, LG Electronics Inc.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May 2012</a:t>
            </a:r>
          </a:p>
        </p:txBody>
      </p:sp>
    </p:spTree>
    <p:extLst>
      <p:ext uri="{BB962C8B-B14F-4D97-AF65-F5344CB8AC3E}">
        <p14:creationId xmlns:p14="http://schemas.microsoft.com/office/powerpoint/2010/main" xmlns="" val="3745516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823898"/>
            <a:ext cx="7772400" cy="533400"/>
          </a:xfrm>
        </p:spPr>
        <p:txBody>
          <a:bodyPr/>
          <a:lstStyle/>
          <a:p>
            <a:r>
              <a:rPr lang="en-GB" sz="2800" dirty="0" smtClean="0"/>
              <a:t>Motion 1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714488"/>
            <a:ext cx="7772400" cy="4533912"/>
          </a:xfrm>
        </p:spPr>
        <p:txBody>
          <a:bodyPr>
            <a:normAutofit/>
          </a:bodyPr>
          <a:lstStyle/>
          <a:p>
            <a:r>
              <a:rPr lang="en-GB" dirty="0" smtClean="0"/>
              <a:t>Modify the text of SFD 6.1.7 as following:</a:t>
            </a:r>
            <a:endParaRPr lang="en-US" b="0" dirty="0" smtClean="0"/>
          </a:p>
          <a:p>
            <a:pPr algn="just">
              <a:spcAft>
                <a:spcPts val="0"/>
              </a:spcAft>
              <a:buNone/>
            </a:pPr>
            <a:endParaRPr lang="en-US" altLang="ko-KR" b="0" dirty="0" smtClean="0">
              <a:ea typeface="맑은 고딕"/>
            </a:endParaRPr>
          </a:p>
          <a:p>
            <a:pPr algn="just">
              <a:spcAft>
                <a:spcPts val="0"/>
              </a:spcAft>
              <a:buNone/>
            </a:pPr>
            <a:r>
              <a:rPr lang="en-US" altLang="ko-KR" b="0" dirty="0" smtClean="0">
                <a:ea typeface="맑은 고딕"/>
              </a:rPr>
              <a:t>“STA may include a wait-time-for-Probe-Response element to Probe Request to provide a </a:t>
            </a:r>
            <a:r>
              <a:rPr lang="en-US" altLang="ko-KR" b="0" u="sng" dirty="0" smtClean="0">
                <a:solidFill>
                  <a:srgbClr val="0000FF"/>
                </a:solidFill>
                <a:ea typeface="맑은 고딕"/>
              </a:rPr>
              <a:t>min and</a:t>
            </a:r>
            <a:r>
              <a:rPr lang="en-US" altLang="ko-KR" b="0" dirty="0" smtClean="0">
                <a:ea typeface="맑은 고딕"/>
              </a:rPr>
              <a:t> max listening duration for which the STA indicates it will wait for Probe Response transmission.”</a:t>
            </a:r>
            <a:endParaRPr lang="en-US" sz="2000" dirty="0" smtClean="0"/>
          </a:p>
          <a:p>
            <a:pPr lvl="0">
              <a:buNone/>
            </a:pPr>
            <a:endParaRPr lang="en-US" sz="1800" dirty="0" smtClean="0"/>
          </a:p>
          <a:p>
            <a:pPr lvl="0">
              <a:buNone/>
            </a:pPr>
            <a:r>
              <a:rPr lang="en-US" sz="1800" dirty="0" smtClean="0"/>
              <a:t>Moved :	</a:t>
            </a:r>
          </a:p>
          <a:p>
            <a:pPr lvl="0">
              <a:buNone/>
            </a:pPr>
            <a:r>
              <a:rPr lang="en-US" sz="1800" dirty="0" smtClean="0"/>
              <a:t>Seconded: </a:t>
            </a:r>
          </a:p>
          <a:p>
            <a:pPr lvl="0">
              <a:buNone/>
            </a:pPr>
            <a:endParaRPr lang="en-US" sz="1800" dirty="0" smtClean="0"/>
          </a:p>
          <a:p>
            <a:pPr lvl="0">
              <a:buNone/>
            </a:pPr>
            <a:r>
              <a:rPr lang="en-US" sz="1800" dirty="0" smtClean="0"/>
              <a:t>Yes: 	No:      Abstain:</a:t>
            </a:r>
          </a:p>
          <a:p>
            <a:endParaRPr lang="en-US" sz="2000" dirty="0" smtClean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6514532" y="6475413"/>
            <a:ext cx="202940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dirty="0" smtClean="0"/>
              <a:t>Giwon Park, LG Electronics Inc.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May 2012</a:t>
            </a:r>
          </a:p>
        </p:txBody>
      </p:sp>
    </p:spTree>
    <p:extLst>
      <p:ext uri="{BB962C8B-B14F-4D97-AF65-F5344CB8AC3E}">
        <p14:creationId xmlns:p14="http://schemas.microsoft.com/office/powerpoint/2010/main" xmlns="" val="3745516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802-11-Submission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802-11-Submission.pot</Template>
  <TotalTime>20912</TotalTime>
  <Words>740</Words>
  <Application>Microsoft Office PowerPoint</Application>
  <PresentationFormat>화면 슬라이드 쇼(4:3)</PresentationFormat>
  <Paragraphs>140</Paragraphs>
  <Slides>9</Slides>
  <Notes>9</Notes>
  <HiddenSlides>0</HiddenSlides>
  <MMClips>0</MMClips>
  <ScaleCrop>false</ScaleCrop>
  <HeadingPairs>
    <vt:vector size="6" baseType="variant">
      <vt:variant>
        <vt:lpstr>테마</vt:lpstr>
      </vt:variant>
      <vt:variant>
        <vt:i4>1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9</vt:i4>
      </vt:variant>
    </vt:vector>
  </HeadingPairs>
  <TitlesOfParts>
    <vt:vector size="11" baseType="lpstr">
      <vt:lpstr>802-11-Submission</vt:lpstr>
      <vt:lpstr>Visio</vt:lpstr>
      <vt:lpstr>Clarification of the STA’s listening duration for Probe Response monitoring</vt:lpstr>
      <vt:lpstr>Abstract</vt:lpstr>
      <vt:lpstr>Conformance w/ TGai PAR &amp; 5C </vt:lpstr>
      <vt:lpstr>Background</vt:lpstr>
      <vt:lpstr>Proposal</vt:lpstr>
      <vt:lpstr>Example</vt:lpstr>
      <vt:lpstr>Conclusion</vt:lpstr>
      <vt:lpstr>Straw poll </vt:lpstr>
      <vt:lpstr>Motion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GAS in TGai</dc:title>
  <dc:creator>Giwon Parl</dc:creator>
  <cp:lastModifiedBy>Giwon Park</cp:lastModifiedBy>
  <cp:revision>832</cp:revision>
  <cp:lastPrinted>1998-02-10T13:28:06Z</cp:lastPrinted>
  <dcterms:created xsi:type="dcterms:W3CDTF">2011-07-17T04:42:17Z</dcterms:created>
  <dcterms:modified xsi:type="dcterms:W3CDTF">2012-05-16T18:29:21Z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flag">
    <vt:lpwstr>1314081481</vt:lpwstr>
  </property>
  <property fmtid="{D5CDD505-2E9C-101B-9397-08002B2CF9AE}" pid="3" name="_AdHocReviewCycleID">
    <vt:i4>296408861</vt:i4>
  </property>
  <property fmtid="{D5CDD505-2E9C-101B-9397-08002B2CF9AE}" pid="4" name="_NewReviewCycle">
    <vt:lpwstr/>
  </property>
  <property fmtid="{D5CDD505-2E9C-101B-9397-08002B2CF9AE}" pid="5" name="_EmailSubject">
    <vt:lpwstr>revised: Motions for tomorrow</vt:lpwstr>
  </property>
  <property fmtid="{D5CDD505-2E9C-101B-9397-08002B2CF9AE}" pid="6" name="_AuthorEmail">
    <vt:lpwstr>sabraham@qualcomm.com</vt:lpwstr>
  </property>
  <property fmtid="{D5CDD505-2E9C-101B-9397-08002B2CF9AE}" pid="7" name="_AuthorEmailDisplayName">
    <vt:lpwstr>Abraham, Santosh</vt:lpwstr>
  </property>
  <property fmtid="{D5CDD505-2E9C-101B-9397-08002B2CF9AE}" pid="8" name="_PreviousAdHocReviewCycleID">
    <vt:i4>-976495274</vt:i4>
  </property>
</Properties>
</file>