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312" r:id="rId4"/>
    <p:sldId id="366" r:id="rId5"/>
    <p:sldId id="367" r:id="rId6"/>
    <p:sldId id="368" r:id="rId7"/>
    <p:sldId id="369" r:id="rId8"/>
    <p:sldId id="370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2" autoAdjust="0"/>
    <p:restoredTop sz="92647" autoAdjust="0"/>
  </p:normalViewPr>
  <p:slideViewPr>
    <p:cSldViewPr>
      <p:cViewPr varScale="1">
        <p:scale>
          <a:sx n="117" d="100"/>
          <a:sy n="117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4104" y="-108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32299" y="6475413"/>
            <a:ext cx="15116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LG. HTC, and </a:t>
            </a:r>
            <a:r>
              <a:rPr lang="en-US" altLang="ja-JP" dirty="0" err="1" smtClean="0"/>
              <a:t>Mediatek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32307" y="6475413"/>
            <a:ext cx="15116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LG, HTC, and </a:t>
            </a:r>
            <a:r>
              <a:rPr lang="en-US" altLang="ja-JP" dirty="0" err="1" smtClean="0"/>
              <a:t>Mediatek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2304" y="6475413"/>
            <a:ext cx="15116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LG, HTC, and </a:t>
            </a:r>
            <a:r>
              <a:rPr lang="en-US" altLang="ja-JP" dirty="0" err="1" smtClean="0"/>
              <a:t>Mediatek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0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802.11-12/0548r1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nathan.segev@intel.com" TargetMode="External"/><Relationship Id="rId5" Type="http://schemas.openxmlformats.org/officeDocument/2006/relationships/hyperlink" Target="mailto:kiseon.ryu@lge.com" TargetMode="External"/><Relationship Id="rId4" Type="http://schemas.openxmlformats.org/officeDocument/2006/relationships/hyperlink" Target="mailto:Jinsam.kwak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0213873"/>
              </p:ext>
            </p:extLst>
          </p:nvPr>
        </p:nvGraphicFramePr>
        <p:xfrm>
          <a:off x="609600" y="2432685"/>
          <a:ext cx="7924800" cy="312229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5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ChaoChun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 Wang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 USA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2860 </a:t>
                      </a: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Junction</a:t>
                      </a: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 Ave, San Jose, CA USA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chaochun.wang@mediatek.com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James </a:t>
                      </a: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Yee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, Inc.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No. 1, </a:t>
                      </a: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Dusing</a:t>
                      </a: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 1st Rd, </a:t>
                      </a: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Hsinchu</a:t>
                      </a: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, Taiwan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james.yee@mediatek.com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Jonathan Segev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Intel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94 </a:t>
                      </a:r>
                      <a:r>
                        <a:rPr lang="en-US" sz="1050" dirty="0" err="1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Times New Roman"/>
                          <a:ea typeface="Times New Roman"/>
                          <a:cs typeface="Times New Roman"/>
                        </a:rPr>
                        <a:t>Hamoshavot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 way, Park </a:t>
                      </a:r>
                      <a:r>
                        <a:rPr lang="en-US" sz="1050" dirty="0" err="1">
                          <a:latin typeface="Times New Roman"/>
                          <a:ea typeface="Times New Roman"/>
                          <a:cs typeface="Times New Roman"/>
                        </a:rPr>
                        <a:t>Azorim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 Israel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+972-54-2403587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Jonathan.segev@intel.com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SFD Text for 802.11ai Prioritized Active Scanning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06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</a:t>
            </a:r>
            <a:r>
              <a:rPr lang="en-US" altLang="ja-JP" dirty="0" smtClean="0">
                <a:ea typeface="MS PGothic" pitchFamily="34" charset="-128"/>
              </a:rPr>
              <a:t>2012-05-14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0866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293592" y="6475413"/>
            <a:ext cx="125034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4488">
              <a:buFont typeface="Arial" pitchFamily="34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This document describes a technical proposal for </a:t>
            </a:r>
            <a:r>
              <a:rPr lang="en-US" altLang="ja-JP" dirty="0" err="1" smtClean="0">
                <a:ea typeface="ＭＳ Ｐゴシック" pitchFamily="34" charset="-128"/>
              </a:rPr>
              <a:t>TGai</a:t>
            </a:r>
            <a:r>
              <a:rPr lang="en-US" altLang="ja-JP" dirty="0" smtClean="0">
                <a:ea typeface="ＭＳ Ｐゴシック" pitchFamily="34" charset="-128"/>
              </a:rPr>
              <a:t> which addresses the following phase</a:t>
            </a:r>
          </a:p>
          <a:p>
            <a:pPr marL="744538" lvl="1">
              <a:buFont typeface="Arial" pitchFamily="34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AP Discovery</a:t>
            </a:r>
          </a:p>
          <a:p>
            <a:pPr marL="1588" indent="12700">
              <a:buFont typeface="Arial" charset="0"/>
              <a:buChar char="•"/>
            </a:pPr>
            <a:endParaRPr lang="en-US" altLang="zh-TW" dirty="0" smtClean="0"/>
          </a:p>
          <a:p>
            <a:pPr marL="1588" indent="12700" defTabSz="357188">
              <a:buFont typeface="Arial" charset="0"/>
              <a:buChar char="•"/>
            </a:pPr>
            <a:r>
              <a:rPr lang="en-US" altLang="zh-TW" dirty="0" smtClean="0"/>
              <a:t>   Prioritizing the responses from desired APs 	helps 	reduce the time for the scanning STA to discover 	suitable APs</a:t>
            </a:r>
            <a:endParaRPr lang="en-US" altLang="zh-TW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293592" y="6475413"/>
            <a:ext cx="125034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293592" y="6475413"/>
            <a:ext cx="125034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Background, related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12/0191r0: Call for Contributions to the </a:t>
            </a:r>
            <a:r>
              <a:rPr lang="en-US" dirty="0" err="1" smtClean="0">
                <a:solidFill>
                  <a:srgbClr val="000000"/>
                </a:solidFill>
              </a:rPr>
              <a:t>TGai</a:t>
            </a:r>
            <a:r>
              <a:rPr lang="en-US" dirty="0" smtClean="0">
                <a:solidFill>
                  <a:srgbClr val="000000"/>
                </a:solidFill>
              </a:rPr>
              <a:t> Specification Framework Document (SFD);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12/0151r2: Approved </a:t>
            </a:r>
            <a:r>
              <a:rPr lang="en-US" dirty="0" err="1" smtClean="0">
                <a:solidFill>
                  <a:srgbClr val="000000"/>
                </a:solidFill>
              </a:rPr>
              <a:t>TGai</a:t>
            </a:r>
            <a:r>
              <a:rPr lang="en-US" dirty="0" smtClean="0">
                <a:solidFill>
                  <a:srgbClr val="000000"/>
                </a:solidFill>
              </a:rPr>
              <a:t> SFD initial document; (12/0151r3 with page numbers)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Following contributions have been submitted to 802.11ai TG regarding prioritized active scanning </a:t>
            </a:r>
          </a:p>
          <a:p>
            <a:pPr marL="676275" lvl="1" indent="-342900">
              <a:spcBef>
                <a:spcPts val="500"/>
              </a:spcBef>
              <a:spcAft>
                <a:spcPts val="500"/>
              </a:spcAft>
              <a:buFontTx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11-12-0246-00-00ai-differentiate-transmissions-of-probe-responses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11-12-0257-00-00ai-active-scanning-enhancement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11-12-0538-00-00ai-aggregated-probe-response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2012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293592" y="6475413"/>
            <a:ext cx="125034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TW" dirty="0" smtClean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2012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7" name="內容版面配置區 17"/>
          <p:cNvSpPr>
            <a:spLocks noGrp="1"/>
          </p:cNvSpPr>
          <p:nvPr>
            <p:ph idx="1"/>
          </p:nvPr>
        </p:nvSpPr>
        <p:spPr>
          <a:xfrm>
            <a:off x="683568" y="1556792"/>
            <a:ext cx="7920880" cy="4691608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altLang="zh-TW" sz="2000" dirty="0"/>
              <a:t>Three kinds of active scanning are defined in the current </a:t>
            </a:r>
            <a:r>
              <a:rPr lang="en-US" altLang="zh-TW" sz="2000" dirty="0" smtClean="0"/>
              <a:t>IEEE 802.11 standard</a:t>
            </a:r>
          </a:p>
          <a:p>
            <a:pPr marL="857250" lvl="1">
              <a:buFont typeface="Arial"/>
              <a:buChar char="•"/>
            </a:pPr>
            <a:r>
              <a:rPr kumimoji="1" lang="en-US" altLang="zh-TW" sz="1800" dirty="0" smtClean="0"/>
              <a:t>Probe Request including</a:t>
            </a:r>
          </a:p>
          <a:p>
            <a:pPr marL="1200150" lvl="2">
              <a:buFont typeface="Arial"/>
              <a:buChar char="•"/>
            </a:pPr>
            <a:r>
              <a:rPr kumimoji="1" lang="en-US" altLang="zh-TW" sz="1600" dirty="0" smtClean="0"/>
              <a:t>Specific SSID(s) only</a:t>
            </a:r>
          </a:p>
          <a:p>
            <a:pPr marL="1200150" lvl="2">
              <a:buFont typeface="Arial"/>
              <a:buChar char="•"/>
            </a:pPr>
            <a:r>
              <a:rPr kumimoji="1" lang="en-US" altLang="zh-TW" sz="1600" dirty="0" smtClean="0"/>
              <a:t>Wildcard SSID only</a:t>
            </a:r>
          </a:p>
          <a:p>
            <a:pPr marL="1200150" lvl="2">
              <a:buFont typeface="Arial"/>
              <a:buChar char="•"/>
            </a:pPr>
            <a:r>
              <a:rPr kumimoji="1" lang="en-US" altLang="zh-TW" sz="1600" dirty="0" smtClean="0"/>
              <a:t>Specific SSID(s) + wildcard SSID</a:t>
            </a:r>
          </a:p>
          <a:p>
            <a:r>
              <a:rPr lang="en-US" sz="2000" dirty="0" smtClean="0"/>
              <a:t>Each method has the following Cons.</a:t>
            </a:r>
          </a:p>
          <a:p>
            <a:pPr lvl="1"/>
            <a:r>
              <a:rPr kumimoji="1" lang="en-US" altLang="zh-TW" sz="1800" dirty="0" smtClean="0"/>
              <a:t>Wildcard SSID only OR Specific SSID(s) + wildcard SSID</a:t>
            </a:r>
          </a:p>
          <a:p>
            <a:pPr lvl="2"/>
            <a:r>
              <a:rPr lang="en-US" sz="1400" dirty="0" smtClean="0"/>
              <a:t>Contention among APs is highly expected</a:t>
            </a:r>
          </a:p>
          <a:p>
            <a:pPr lvl="2"/>
            <a:r>
              <a:rPr lang="en-US" sz="1400" dirty="0" smtClean="0"/>
              <a:t>It may be hard for an STA to find a preferred AP on early stage</a:t>
            </a:r>
          </a:p>
          <a:p>
            <a:pPr lvl="1"/>
            <a:r>
              <a:rPr kumimoji="1" lang="en-US" altLang="zh-TW" sz="1800" dirty="0" smtClean="0"/>
              <a:t>Specific SSID(s) only</a:t>
            </a:r>
          </a:p>
          <a:p>
            <a:pPr lvl="2"/>
            <a:r>
              <a:rPr lang="en-US" sz="1400" dirty="0" smtClean="0"/>
              <a:t>If there is no APs with specific SSID(s) around STA, delay of active scanning can be increased</a:t>
            </a:r>
          </a:p>
          <a:p>
            <a:r>
              <a:rPr lang="en-US" altLang="zh-TW" sz="2000" dirty="0" smtClean="0"/>
              <a:t>During AP discovery, it is highly recommended that STA can discover and select AP, which STA prefers, with high priority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293592" y="6475413"/>
            <a:ext cx="125034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zh-TW" dirty="0" smtClean="0"/>
              <a:t>Prioritize preferred APs to respond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2012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83568" y="1295400"/>
            <a:ext cx="7920880" cy="5181600"/>
          </a:xfrm>
        </p:spPr>
        <p:txBody>
          <a:bodyPr>
            <a:noAutofit/>
          </a:bodyPr>
          <a:lstStyle/>
          <a:p>
            <a:pPr marL="400050" indent="-400050" defTabSz="360363">
              <a:buFont typeface="Arial" pitchFamily="34" charset="0"/>
              <a:buChar char="•"/>
            </a:pPr>
            <a:r>
              <a:rPr lang="en-US" altLang="zh-TW" sz="2000" b="1" dirty="0" smtClean="0"/>
              <a:t>To help FILS, AP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 should </a:t>
            </a:r>
            <a:r>
              <a:rPr lang="en-US" altLang="zh-TW" sz="2000" b="1" dirty="0" smtClean="0"/>
              <a:t>prioritize the timing of </a:t>
            </a:r>
            <a:r>
              <a:rPr lang="en-US" altLang="zh-TW" sz="2000" dirty="0" smtClean="0"/>
              <a:t>sendi</a:t>
            </a:r>
            <a:r>
              <a:rPr lang="en-US" altLang="zh-TW" sz="2000" b="1" dirty="0" smtClean="0"/>
              <a:t>ng probe responses based on the ID addressing sche</a:t>
            </a:r>
            <a:r>
              <a:rPr lang="en-US" altLang="zh-TW" sz="2000" dirty="0" smtClean="0"/>
              <a:t>me in probe request </a:t>
            </a:r>
            <a:r>
              <a:rPr lang="en-US" altLang="zh-TW" sz="2000" b="1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 smtClean="0"/>
              <a:t>The </a:t>
            </a:r>
            <a:r>
              <a:rPr lang="en-US" altLang="zh-TW" sz="1600" dirty="0"/>
              <a:t>p</a:t>
            </a:r>
            <a:r>
              <a:rPr lang="en-US" altLang="zh-TW" sz="1600" dirty="0" smtClean="0"/>
              <a:t>robe requests with   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Only specific ID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Only broadcast/wildcard ID addresses</a:t>
            </a:r>
            <a:endParaRPr lang="en-US" altLang="zh-TW" sz="1400" dirty="0"/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Both broadcast</a:t>
            </a:r>
            <a:r>
              <a:rPr lang="en-US" altLang="zh-TW" sz="1400" dirty="0"/>
              <a:t>/wildcard </a:t>
            </a:r>
            <a:r>
              <a:rPr lang="en-US" altLang="zh-TW" sz="1400" dirty="0" smtClean="0"/>
              <a:t>ID addresses and specific ID</a:t>
            </a:r>
          </a:p>
          <a:p>
            <a:pPr marL="857250" lvl="1" indent="-342900">
              <a:buFont typeface="Arial" pitchFamily="34" charset="0"/>
              <a:buChar char="•"/>
            </a:pPr>
            <a:r>
              <a:rPr lang="en-US" altLang="zh-TW" sz="1600" dirty="0" smtClean="0"/>
              <a:t>If AP’s ID matches the specific ID in the Probe Request, the AP has a high priority to respond. Otherwise, AP has a low priority to respond.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Possible solution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1600" dirty="0" smtClean="0"/>
              <a:t>Option 1</a:t>
            </a:r>
          </a:p>
          <a:p>
            <a:pPr marL="114300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Adopt EDCA parameters for giving higher priority to respond to probe request carrying specific ID address over wildcard SSID address.</a:t>
            </a:r>
          </a:p>
          <a:p>
            <a:pPr marL="1543050" lvl="3" indent="-285750">
              <a:buFont typeface="Arial" pitchFamily="34" charset="0"/>
              <a:buChar char="•"/>
            </a:pPr>
            <a:r>
              <a:rPr lang="en-US" altLang="zh-TW" sz="1200" dirty="0" smtClean="0"/>
              <a:t>Specific ID case uses parameters for AC_VO or AC_VI</a:t>
            </a:r>
          </a:p>
          <a:p>
            <a:pPr marL="2000250" lvl="4" indent="-285750">
              <a:buFont typeface="Arial" pitchFamily="34" charset="0"/>
              <a:buChar char="•"/>
            </a:pPr>
            <a:r>
              <a:rPr lang="en-US" altLang="zh-TW" sz="1200" dirty="0" smtClean="0"/>
              <a:t>AC_VI has larger contention window size</a:t>
            </a:r>
          </a:p>
          <a:p>
            <a:pPr marL="1543050" lvl="3" indent="-285750">
              <a:buFont typeface="Arial" pitchFamily="34" charset="0"/>
              <a:buChar char="•"/>
            </a:pPr>
            <a:r>
              <a:rPr lang="en-US" altLang="zh-TW" sz="1200" dirty="0" smtClean="0"/>
              <a:t>The wildcard case remains the same or uses those for AC_BE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sz="1600" dirty="0" smtClean="0"/>
              <a:t>Option 2</a:t>
            </a:r>
          </a:p>
          <a:p>
            <a:pPr marL="1143000" lvl="2">
              <a:buFont typeface="Arial" pitchFamily="34" charset="0"/>
              <a:buChar char="•"/>
            </a:pPr>
            <a:r>
              <a:rPr lang="en-US" altLang="zh-TW" sz="1400" dirty="0" smtClean="0"/>
              <a:t>Allowing high priority AP to send Probe Response first and delaying the Probe Response transmission from lower priority AP</a:t>
            </a:r>
          </a:p>
          <a:p>
            <a:pPr marL="1485900" lvl="3">
              <a:buFont typeface="Arial" pitchFamily="34" charset="0"/>
              <a:buChar char="•"/>
            </a:pPr>
            <a:r>
              <a:rPr lang="en-US" altLang="zh-TW" sz="1200" dirty="0" smtClean="0"/>
              <a:t>Delaying of Probe Response transmission can be indicated by Probe Request or short message by AP</a:t>
            </a:r>
            <a:r>
              <a:rPr lang="en-US" altLang="zh-TW" sz="1200" dirty="0" smtClean="0"/>
              <a:t>.</a:t>
            </a:r>
            <a:endParaRPr lang="zh-TW" altLang="en-US" sz="1200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293592" y="6475413"/>
            <a:ext cx="125034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Adopt </a:t>
            </a:r>
            <a:r>
              <a:rPr lang="en-US" altLang="zh-CN" dirty="0" smtClean="0"/>
              <a:t>the following sentence in </a:t>
            </a:r>
            <a:r>
              <a:rPr lang="en-US" altLang="zh-CN" dirty="0"/>
              <a:t>section 6.1 Active Scanning of </a:t>
            </a:r>
            <a:r>
              <a:rPr lang="en-US" altLang="zh-CN" dirty="0" err="1"/>
              <a:t>TGai</a:t>
            </a:r>
            <a:r>
              <a:rPr lang="en-US" altLang="zh-CN" dirty="0"/>
              <a:t> SFD, </a:t>
            </a:r>
            <a:r>
              <a:rPr lang="en-US" altLang="zh-CN" dirty="0" smtClean="0"/>
              <a:t>12/0151r7</a:t>
            </a:r>
            <a:endParaRPr lang="en-US" altLang="zh-CN" dirty="0"/>
          </a:p>
          <a:p>
            <a:pPr marL="536575" lvl="1" indent="0"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“</a:t>
            </a:r>
            <a:r>
              <a:rPr lang="en-US" altLang="zh-TW" dirty="0" smtClean="0">
                <a:solidFill>
                  <a:srgbClr val="0000FF"/>
                </a:solidFill>
              </a:rPr>
              <a:t>The </a:t>
            </a:r>
            <a:r>
              <a:rPr lang="en-US" altLang="zh-TW" dirty="0">
                <a:solidFill>
                  <a:srgbClr val="0000FF"/>
                </a:solidFill>
              </a:rPr>
              <a:t>802.11ai shall have a mechanism for prioritized </a:t>
            </a:r>
            <a:r>
              <a:rPr lang="en-US" altLang="zh-TW" dirty="0" smtClean="0">
                <a:solidFill>
                  <a:srgbClr val="0000FF"/>
                </a:solidFill>
              </a:rPr>
              <a:t>Probe Responses. Depending on </a:t>
            </a:r>
            <a:r>
              <a:rPr lang="en-US" altLang="zh-TW" dirty="0" smtClean="0">
                <a:solidFill>
                  <a:srgbClr val="0000FF"/>
                </a:solidFill>
              </a:rPr>
              <a:t>the AP description in the Probe Request, </a:t>
            </a:r>
            <a:r>
              <a:rPr lang="en-US" altLang="zh-TW" dirty="0" smtClean="0">
                <a:solidFill>
                  <a:srgbClr val="0000FF"/>
                </a:solidFill>
              </a:rPr>
              <a:t>AP may respond using high or low priority e.g. delay message transmission, change message transmission order.</a:t>
            </a:r>
          </a:p>
          <a:p>
            <a:pPr marL="536575" lvl="1" indent="0">
              <a:buNone/>
            </a:pPr>
            <a:endParaRPr lang="en-US" altLang="zh-CN" dirty="0" smtClean="0">
              <a:solidFill>
                <a:schemeClr val="accent6"/>
              </a:solidFill>
            </a:endParaRPr>
          </a:p>
          <a:p>
            <a:pPr marL="536575" lvl="1" indent="0">
              <a:buNone/>
            </a:pPr>
            <a:endParaRPr lang="en-US" altLang="zh-TW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/>
              <a:t>Abstain </a:t>
            </a:r>
            <a:endParaRPr lang="zh-TW" altLang="en-US" sz="1600" dirty="0"/>
          </a:p>
          <a:p>
            <a:pPr marL="0" indent="0">
              <a:buNone/>
            </a:pPr>
            <a:endParaRPr lang="en-US" altLang="zh-TW" sz="2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293592" y="6475413"/>
            <a:ext cx="125034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Straw Poll</a:t>
            </a:r>
            <a:r>
              <a:rPr lang="en-GB" sz="2800" dirty="0" smtClean="0"/>
              <a:t>	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/>
              <a:t>Motion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Adopt the following sentence in </a:t>
            </a:r>
            <a:r>
              <a:rPr lang="en-US" altLang="zh-CN" dirty="0"/>
              <a:t>section 6.1 Active Scanning of </a:t>
            </a:r>
            <a:r>
              <a:rPr lang="en-US" altLang="zh-CN" dirty="0" err="1"/>
              <a:t>TGai</a:t>
            </a:r>
            <a:r>
              <a:rPr lang="en-US" altLang="zh-CN" dirty="0"/>
              <a:t> SFD, </a:t>
            </a:r>
            <a:r>
              <a:rPr lang="en-US" altLang="zh-CN" dirty="0" smtClean="0"/>
              <a:t>12/0151r7</a:t>
            </a:r>
            <a:endParaRPr lang="en-US" altLang="zh-CN" dirty="0"/>
          </a:p>
          <a:p>
            <a:pPr marL="536575" lvl="1" indent="0">
              <a:buNone/>
            </a:pPr>
            <a:r>
              <a:rPr lang="en-US" altLang="zh-CN" dirty="0" smtClean="0">
                <a:solidFill>
                  <a:schemeClr val="accent6"/>
                </a:solidFill>
              </a:rPr>
              <a:t>“P</a:t>
            </a:r>
            <a:r>
              <a:rPr lang="en-US" altLang="zh-TW" dirty="0" smtClean="0">
                <a:solidFill>
                  <a:schemeClr val="accent6"/>
                </a:solidFill>
              </a:rPr>
              <a:t>rioritization mechanism should be based on one or more of the following criteria:</a:t>
            </a:r>
          </a:p>
          <a:p>
            <a:pPr marL="536575" lvl="1" indent="0"/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chemeClr val="accent6"/>
                </a:solidFill>
              </a:rPr>
              <a:t>AP ID </a:t>
            </a:r>
            <a:endParaRPr lang="en-US" altLang="zh-CN" dirty="0" smtClean="0">
              <a:solidFill>
                <a:schemeClr val="accent6"/>
              </a:solidFill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Need More Information</a:t>
            </a:r>
            <a:endParaRPr lang="zh-TW" altLang="en-US" sz="1600" dirty="0" smtClean="0"/>
          </a:p>
          <a:p>
            <a:pPr marL="536575" lvl="1" indent="0"/>
            <a:r>
              <a:rPr lang="en-US" altLang="zh-CN" dirty="0" smtClean="0">
                <a:solidFill>
                  <a:schemeClr val="accent6"/>
                </a:solidFill>
              </a:rPr>
              <a:t>STA </a:t>
            </a:r>
            <a:r>
              <a:rPr lang="en-US" altLang="zh-CN" dirty="0" smtClean="0">
                <a:solidFill>
                  <a:schemeClr val="accent6"/>
                </a:solidFill>
              </a:rPr>
              <a:t>ID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Need More Information</a:t>
            </a:r>
            <a:endParaRPr lang="en-US" altLang="zh-CN" dirty="0" smtClean="0">
              <a:solidFill>
                <a:schemeClr val="accent6"/>
              </a:solidFill>
            </a:endParaRPr>
          </a:p>
          <a:p>
            <a:pPr marL="536575" lvl="1" indent="0"/>
            <a:r>
              <a:rPr lang="en-US" altLang="zh-CN" dirty="0" smtClean="0">
                <a:solidFill>
                  <a:schemeClr val="accent6"/>
                </a:solidFill>
              </a:rPr>
              <a:t>Link adaptation parameters (e.g. Probe Req SINR</a:t>
            </a:r>
            <a:r>
              <a:rPr lang="en-US" altLang="zh-CN" dirty="0" smtClean="0">
                <a:solidFill>
                  <a:schemeClr val="accent6"/>
                </a:solidFill>
              </a:rPr>
              <a:t>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Need More Information</a:t>
            </a:r>
            <a:endParaRPr lang="en-US" altLang="zh-CN" dirty="0" smtClean="0">
              <a:solidFill>
                <a:schemeClr val="accent6"/>
              </a:solidFill>
            </a:endParaRPr>
          </a:p>
          <a:p>
            <a:pPr marL="536575" lvl="1" indent="0"/>
            <a:r>
              <a:rPr lang="en-US" altLang="zh-CN" dirty="0" smtClean="0">
                <a:solidFill>
                  <a:schemeClr val="accent6"/>
                </a:solidFill>
              </a:rPr>
              <a:t>AP </a:t>
            </a:r>
            <a:r>
              <a:rPr lang="en-US" altLang="zh-CN" dirty="0" smtClean="0">
                <a:solidFill>
                  <a:schemeClr val="accent6"/>
                </a:solidFill>
              </a:rPr>
              <a:t>load</a:t>
            </a:r>
            <a:endParaRPr lang="en-US" altLang="zh-CN" dirty="0" smtClean="0">
              <a:solidFill>
                <a:schemeClr val="accent6"/>
              </a:solidFill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  <a:endParaRPr lang="en-US" altLang="zh-TW" sz="16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Need More Information</a:t>
            </a:r>
            <a:endParaRPr lang="zh-TW" altLang="en-US" sz="1600" dirty="0"/>
          </a:p>
          <a:p>
            <a:pPr marL="0" indent="0">
              <a:buNone/>
            </a:pPr>
            <a:endParaRPr lang="en-US" altLang="zh-TW" sz="2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293592" y="6475413"/>
            <a:ext cx="125034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18522</TotalTime>
  <Words>893</Words>
  <Application>Microsoft Office PowerPoint</Application>
  <PresentationFormat>On-screen Show (4:3)</PresentationFormat>
  <Paragraphs>169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Proposed SFD Text for 802.11ai Prioritized Active Scanning</vt:lpstr>
      <vt:lpstr>Abstract</vt:lpstr>
      <vt:lpstr>Conformance w/ TGai PAR &amp; 5C </vt:lpstr>
      <vt:lpstr>Background, related contributions</vt:lpstr>
      <vt:lpstr>Background</vt:lpstr>
      <vt:lpstr>Prioritize preferred APs to respond</vt:lpstr>
      <vt:lpstr>Motion</vt:lpstr>
      <vt:lpstr>Straw Poll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lguser</cp:lastModifiedBy>
  <cp:revision>884</cp:revision>
  <cp:lastPrinted>1998-02-10T13:28:06Z</cp:lastPrinted>
  <dcterms:created xsi:type="dcterms:W3CDTF">2011-07-17T04:42:17Z</dcterms:created>
  <dcterms:modified xsi:type="dcterms:W3CDTF">2012-05-14T20:17:18Z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NewReviewCycle">
    <vt:lpwstr/>
  </property>
</Properties>
</file>