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282" r:id="rId5"/>
    <p:sldId id="283" r:id="rId6"/>
    <p:sldId id="27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4" autoAdjust="0"/>
  </p:normalViewPr>
  <p:slideViewPr>
    <p:cSldViewPr>
      <p:cViewPr>
        <p:scale>
          <a:sx n="70" d="100"/>
          <a:sy n="70" d="100"/>
        </p:scale>
        <p:origin x="-115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6" d="100"/>
          <a:sy n="136" d="100"/>
        </p:scale>
        <p:origin x="-804" y="-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501059" y="95706"/>
            <a:ext cx="1780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</a:t>
            </a:r>
            <a:r>
              <a:rPr lang="en-US" altLang="zh-CN" b="1" dirty="0" smtClean="0">
                <a:effectLst/>
              </a:rPr>
              <a:t>11-12-0545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94683" y="332601"/>
            <a:ext cx="27508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zh-CN" sz="1800" b="1" dirty="0" smtClean="0">
                <a:effectLst/>
              </a:rPr>
              <a:t>11-12-0545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11352" y="6475413"/>
            <a:ext cx="732573" cy="184666"/>
          </a:xfrm>
        </p:spPr>
        <p:txBody>
          <a:bodyPr/>
          <a:lstStyle/>
          <a:p>
            <a:r>
              <a:rPr lang="en-US" altLang="ja-JP" dirty="0" err="1" smtClean="0"/>
              <a:t>Dapeng</a:t>
            </a:r>
            <a:r>
              <a:rPr lang="en-US" altLang="ja-JP" dirty="0" smtClean="0"/>
              <a:t> Liu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2012-04-21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/>
                        <a:t>Dapeng</a:t>
                      </a:r>
                      <a:r>
                        <a:rPr kumimoji="1" lang="en-US" altLang="ja-JP" sz="1600" dirty="0" smtClean="0"/>
                        <a:t> Liu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+86-13911788933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liudapeng@chinamobile.com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beacon message,  carry the network load information: </a:t>
            </a:r>
          </a:p>
          <a:p>
            <a:pPr lvl="1"/>
            <a:r>
              <a:rPr lang="en-US" altLang="zh-CN" dirty="0" smtClean="0"/>
              <a:t>E.g. how many STAs already attach to the </a:t>
            </a:r>
            <a:r>
              <a:rPr lang="en-US" altLang="zh-CN" dirty="0" smtClean="0"/>
              <a:t>AP; The available bandwidth information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STAs can based on those information to determine which AP it wants to associate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cxnSp>
        <p:nvCxnSpPr>
          <p:cNvPr id="7" name="直線コネクタ 10"/>
          <p:cNvCxnSpPr/>
          <p:nvPr/>
        </p:nvCxnSpPr>
        <p:spPr bwMode="auto">
          <a:xfrm>
            <a:off x="2647928" y="4908655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14"/>
          <p:cNvSpPr txBox="1"/>
          <p:nvPr/>
        </p:nvSpPr>
        <p:spPr>
          <a:xfrm>
            <a:off x="1295400" y="4551465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276600" y="44196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 flipV="1">
            <a:off x="3886200" y="4419600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 flipV="1">
            <a:off x="4495800" y="44317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直接箭头连接符 22"/>
          <p:cNvCxnSpPr/>
          <p:nvPr/>
        </p:nvCxnSpPr>
        <p:spPr bwMode="auto">
          <a:xfrm flipV="1">
            <a:off x="5105400" y="4431743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257800" y="4038599"/>
            <a:ext cx="3204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10 STAs associated, 15 IP address left</a:t>
            </a:r>
            <a:endParaRPr lang="zh-CN" altLang="en-US" b="1" dirty="0"/>
          </a:p>
        </p:txBody>
      </p:sp>
      <p:cxnSp>
        <p:nvCxnSpPr>
          <p:cNvPr id="13" name="直線コネクタ 10"/>
          <p:cNvCxnSpPr/>
          <p:nvPr/>
        </p:nvCxnSpPr>
        <p:spPr bwMode="auto">
          <a:xfrm>
            <a:off x="2647928" y="5734712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テキスト ボックス 14"/>
          <p:cNvSpPr txBox="1"/>
          <p:nvPr/>
        </p:nvSpPr>
        <p:spPr>
          <a:xfrm>
            <a:off x="1295400" y="5377522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V="1">
            <a:off x="4495800" y="52578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 flipV="1">
            <a:off x="5105400" y="5257800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V="1">
            <a:off x="3886200" y="5225947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 flipV="1">
            <a:off x="3276600" y="5257800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257800" y="5193474"/>
            <a:ext cx="3127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5 STAs associated, 20 IP address left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May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2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334</Words>
  <Application>Microsoft Office PowerPoint</Application>
  <PresentationFormat>全屏显示(4:3)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PowerPoint 演示文稿</vt:lpstr>
    </vt:vector>
  </TitlesOfParts>
  <Manager/>
  <Company>Fraunhofer Fokus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刘大鹏</cp:lastModifiedBy>
  <cp:revision>100</cp:revision>
  <cp:lastPrinted>1998-02-10T13:28:06Z</cp:lastPrinted>
  <dcterms:created xsi:type="dcterms:W3CDTF">2011-01-18T18:21:24Z</dcterms:created>
  <dcterms:modified xsi:type="dcterms:W3CDTF">2012-05-04T07:08:51Z</dcterms:modified>
  <cp:category/>
</cp:coreProperties>
</file>