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9" r:id="rId3"/>
    <p:sldId id="281" r:id="rId4"/>
    <p:sldId id="282" r:id="rId5"/>
    <p:sldId id="284" r:id="rId6"/>
    <p:sldId id="283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49" autoAdjust="0"/>
    <p:restoredTop sz="86464" autoAdjust="0"/>
  </p:normalViewPr>
  <p:slideViewPr>
    <p:cSldViewPr>
      <p:cViewPr>
        <p:scale>
          <a:sx n="80" d="100"/>
          <a:sy n="80" d="100"/>
        </p:scale>
        <p:origin x="-29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34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802.11-12/0225r3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6CFD9CFD-952B-4978-BE85-4687AA64260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 Marvell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 Marvell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Bruce Kraemer,  Marvell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802.11-12/0460r0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 Marvell</a:t>
            </a:r>
            <a:endParaRPr lang="en-US" sz="1200" b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2012 </a:t>
            </a:r>
            <a:r>
              <a:rPr lang="en-US" dirty="0" smtClean="0"/>
              <a:t>EC</a:t>
            </a:r>
            <a:r>
              <a:rPr lang="en-US" dirty="0" smtClean="0"/>
              <a:t> </a:t>
            </a:r>
            <a:r>
              <a:rPr lang="en-US" dirty="0" smtClean="0"/>
              <a:t>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2012-03-15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609600" y="2455862"/>
            <a:ext cx="7802563" cy="2573338"/>
            <a:chOff x="337" y="1523"/>
            <a:chExt cx="4915" cy="1621"/>
          </a:xfrm>
        </p:grpSpPr>
        <p:sp>
          <p:nvSpPr>
            <p:cNvPr id="11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39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46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2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54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59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61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63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65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67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91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2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94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96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7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99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101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2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104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106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7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109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111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2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114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116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7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119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121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123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125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127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endParaRPr lang="en-US"/>
            </a:p>
          </p:txBody>
        </p:sp>
        <p:sp>
          <p:nvSpPr>
            <p:cNvPr id="129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0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1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CMMW</a:t>
            </a:r>
            <a:r>
              <a:rPr lang="en-US" baseline="0" dirty="0" smtClean="0"/>
              <a:t> </a:t>
            </a:r>
            <a:r>
              <a:rPr lang="en-US" dirty="0" smtClean="0"/>
              <a:t>Study </a:t>
            </a:r>
            <a:r>
              <a:rPr lang="en-US" dirty="0" smtClean="0"/>
              <a:t>group extension motion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Request the IEEE 802 LMSC to extend the 802.11 China </a:t>
            </a:r>
            <a:r>
              <a:rPr lang="en-GB" dirty="0" err="1" smtClean="0"/>
              <a:t>Millimeter</a:t>
            </a:r>
            <a:r>
              <a:rPr lang="en-GB" dirty="0" smtClean="0"/>
              <a:t> Wave </a:t>
            </a:r>
            <a:r>
              <a:rPr lang="en-GB" dirty="0" smtClean="0"/>
              <a:t>(CMMW) Study </a:t>
            </a:r>
            <a:r>
              <a:rPr lang="en-GB" dirty="0" smtClean="0"/>
              <a:t>Group.</a:t>
            </a:r>
            <a:endParaRPr lang="en-US" dirty="0" smtClean="0"/>
          </a:p>
          <a:p>
            <a:endParaRPr lang="en-GB" dirty="0" smtClean="0"/>
          </a:p>
          <a:p>
            <a:r>
              <a:rPr lang="en-GB" dirty="0" smtClean="0"/>
              <a:t>Moved: Bruce Kraemer</a:t>
            </a:r>
            <a:endParaRPr lang="en-GB" dirty="0" smtClean="0"/>
          </a:p>
          <a:p>
            <a:pPr lvl="1"/>
            <a:r>
              <a:rPr lang="en-GB" dirty="0" smtClean="0"/>
              <a:t>Result in WG:  </a:t>
            </a:r>
            <a:r>
              <a:rPr lang="en-GB" dirty="0" smtClean="0"/>
              <a:t>59,0,0 passes.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 Marvell</a:t>
            </a:r>
            <a:endParaRPr 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/>
              <a:t>Slide </a:t>
            </a:r>
            <a:fld id="{411B0051-92D4-4037-A2BE-A25F653A1842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586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  <a:endParaRPr lang="en-US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Bruce Kraemer,  Marvell</a:t>
            </a:r>
            <a:endParaRPr lang="en-US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7602FAB-1B9E-4628-99E5-4763664E41F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ISD Study Group Motion </a:t>
            </a:r>
            <a:endParaRPr lang="en-US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dirty="0" smtClean="0"/>
              <a:t>Request the IEEE 802 LMSC to extend the IEEE 802.11 </a:t>
            </a:r>
            <a:r>
              <a:rPr lang="en-GB" dirty="0" smtClean="0"/>
              <a:t>Infrastructure Service Discovery (ISD) </a:t>
            </a:r>
            <a:r>
              <a:rPr lang="en-GB" dirty="0" smtClean="0"/>
              <a:t>Study Group.</a:t>
            </a:r>
          </a:p>
          <a:p>
            <a:endParaRPr lang="en-GB" dirty="0" smtClean="0"/>
          </a:p>
          <a:p>
            <a:r>
              <a:rPr lang="en-GB" dirty="0" smtClean="0"/>
              <a:t>Moved:  Bruce Kraemer</a:t>
            </a:r>
            <a:endParaRPr lang="en-GB" dirty="0" smtClean="0"/>
          </a:p>
          <a:p>
            <a:pPr lvl="1"/>
            <a:r>
              <a:rPr lang="en-GB" dirty="0" smtClean="0"/>
              <a:t>Result in WG:  </a:t>
            </a:r>
            <a:r>
              <a:rPr lang="en-GB" dirty="0" smtClean="0"/>
              <a:t>61,1,0 </a:t>
            </a:r>
            <a:r>
              <a:rPr lang="en-GB" dirty="0" smtClean="0"/>
              <a:t>passes</a:t>
            </a:r>
          </a:p>
        </p:txBody>
      </p:sp>
    </p:spTree>
    <p:extLst>
      <p:ext uri="{BB962C8B-B14F-4D97-AF65-F5344CB8AC3E}">
        <p14:creationId xmlns:p14="http://schemas.microsoft.com/office/powerpoint/2010/main" val="137299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Interpretation Request –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See document:  11-12-0459r0</a:t>
            </a:r>
            <a:endParaRPr lang="en-US" sz="900" b="1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  <a:effectLst/>
              </a:rPr>
              <a:t>Table 7-43q – HT Operation element and section 9.13.3 Protection mechanisms for transmissions of HT PPDUs</a:t>
            </a:r>
            <a:endParaRPr lang="en-GB" sz="1200" b="1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  <a:effectLst/>
              </a:rPr>
              <a:t> </a:t>
            </a:r>
            <a:endParaRPr lang="en-GB" sz="1200" b="1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  <a:effectLst/>
              </a:rPr>
              <a:t>Table 7-43q defines 20MHz protection mode. In 9.13.3.1 General is explained when the HT Protection field is set to 20 MHz protection mode. However, I am missing the directions for the STA or AP what to when this mode is set in all cases.</a:t>
            </a:r>
            <a:endParaRPr lang="en-GB" sz="1200" b="1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  <a:effectLst/>
              </a:rPr>
              <a:t> Two paragraphs contain references to 20MHz protection mode:</a:t>
            </a:r>
            <a:endParaRPr lang="en-GB" sz="1200" b="1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  <a:effectLst/>
              </a:rPr>
              <a:t> </a:t>
            </a:r>
            <a:endParaRPr lang="en-GB" sz="1200" b="1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  <a:effectLst/>
              </a:rPr>
              <a:t>When the HT Protection field is set to no protection mode or 20 MHz protection mode and the </a:t>
            </a:r>
            <a:r>
              <a:rPr lang="en-US" sz="1200" b="1" dirty="0" err="1" smtClean="0">
                <a:solidFill>
                  <a:schemeClr val="tx1"/>
                </a:solidFill>
                <a:effectLst/>
              </a:rPr>
              <a:t>Nongreenfield</a:t>
            </a:r>
            <a:r>
              <a:rPr lang="en-US" sz="1200" b="1" dirty="0" smtClean="0">
                <a:solidFill>
                  <a:schemeClr val="tx1"/>
                </a:solidFill>
                <a:effectLst/>
              </a:rPr>
              <a:t> HT STAs Present field is set to 0, no protection is required since all HT STAs in the BSS are capable of decoding HT-mixed format and HT-greenfield format transmissions.</a:t>
            </a:r>
            <a:endParaRPr lang="en-GB" sz="1200" b="1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  <a:effectLst/>
              </a:rPr>
              <a:t> </a:t>
            </a:r>
            <a:endParaRPr lang="en-GB" sz="1200" b="1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  <a:effectLst/>
              </a:rPr>
              <a:t>When the HT Protection field is set to no protection mode or 20 MHz protection mode and the </a:t>
            </a:r>
            <a:r>
              <a:rPr lang="en-US" sz="1200" b="1" dirty="0" err="1" smtClean="0">
                <a:solidFill>
                  <a:schemeClr val="tx1"/>
                </a:solidFill>
                <a:effectLst/>
              </a:rPr>
              <a:t>Nongreenfield</a:t>
            </a:r>
            <a:r>
              <a:rPr lang="en-US" sz="1200" b="1" dirty="0" smtClean="0">
                <a:solidFill>
                  <a:schemeClr val="tx1"/>
                </a:solidFill>
                <a:effectLst/>
              </a:rPr>
              <a:t> HT STAs Present field is set to 1, HT transmissions that use the HT-greenfield format shall be protected. This protection may be established by transmitting a PPDU with the TXVECTOR FORMAT parameter set to HT_MF or any of the methods described in Table 9-8.</a:t>
            </a:r>
            <a:endParaRPr lang="en-GB" sz="1200" b="1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  <a:effectLst/>
              </a:rPr>
              <a:t> </a:t>
            </a:r>
            <a:endParaRPr lang="en-GB" sz="1200" b="1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  <a:effectLst/>
              </a:rPr>
              <a:t>There is no paragraph regarding transmissions of non-greenfield frames in a non-greenfield environment, specifically, do non-greenfield frames sent with 40MHz channel width need to be protected when 20 MHz protection mode is set? Or is the sentence</a:t>
            </a:r>
            <a:endParaRPr lang="en-GB" sz="1400" b="1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sz="1400" b="1" i="1" dirty="0" smtClean="0">
                <a:solidFill>
                  <a:schemeClr val="tx1"/>
                </a:solidFill>
                <a:effectLst/>
              </a:rPr>
              <a:t>“When the HT Protection field is not set to no protection mode or the Secondary Channel Offset field is set to SCN, a STA shall not transmit a 40 MHz HT PPDU (TXVECTOR parameter CH_BANDWIDTH set to HT_CBW40) to initiate a TXOP.”</a:t>
            </a:r>
            <a:r>
              <a:rPr lang="en-GB" sz="1400" i="1" dirty="0"/>
              <a:t> </a:t>
            </a:r>
            <a:r>
              <a:rPr lang="en-US" sz="1400" b="1" dirty="0" smtClean="0">
                <a:solidFill>
                  <a:schemeClr val="tx1"/>
                </a:solidFill>
                <a:effectLst/>
              </a:rPr>
              <a:t>the one instructing to use protection?</a:t>
            </a:r>
            <a:endParaRPr lang="en-GB" sz="1400" b="1" dirty="0" smtClean="0">
              <a:solidFill>
                <a:schemeClr val="tx1"/>
              </a:solidFill>
              <a:effectLst/>
            </a:endParaRPr>
          </a:p>
          <a:p>
            <a:endParaRPr lang="en-GB" sz="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4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Interpretation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r>
              <a:rPr lang="en-US" dirty="0"/>
              <a:t>IEEE </a:t>
            </a:r>
            <a:r>
              <a:rPr lang="en-US" dirty="0" err="1"/>
              <a:t>Std</a:t>
            </a:r>
            <a:r>
              <a:rPr lang="en-US" dirty="0"/>
              <a:t> 802.11n-2009 is unambiguous on this issue: </a:t>
            </a:r>
            <a:endParaRPr lang="en-GB" dirty="0"/>
          </a:p>
          <a:p>
            <a:pPr lvl="1"/>
            <a:r>
              <a:rPr lang="en-US" dirty="0"/>
              <a:t>The standard defines protection mode for HT STAs in 9.13.3.1</a:t>
            </a:r>
            <a:r>
              <a:rPr lang="en-US" dirty="0" smtClean="0"/>
              <a:t>:</a:t>
            </a:r>
            <a:endParaRPr lang="en-GB" dirty="0"/>
          </a:p>
          <a:p>
            <a:pPr marL="457200" lvl="1" indent="0">
              <a:buNone/>
            </a:pPr>
            <a:r>
              <a:rPr lang="en-US" sz="2400" i="1" dirty="0" smtClean="0"/>
              <a:t>“</a:t>
            </a:r>
            <a:r>
              <a:rPr lang="en-US" sz="2400" i="1" dirty="0"/>
              <a:t>Transmissions of HT PPDUs, referred to as HT transmissions, are protected if there are other STAs present that cannot interpret HT transmissions correctly. “ </a:t>
            </a:r>
            <a:r>
              <a:rPr lang="en-US" sz="2400" dirty="0"/>
              <a:t>(see first sentence) and </a:t>
            </a:r>
            <a:r>
              <a:rPr lang="en-US" sz="2400" i="1" dirty="0"/>
              <a:t>“20 MHz protection mode indicates that 1) all detected STAs are HT, 2) the BSS is 20/40 and 3) at least one HT STA is 20 MHz only” </a:t>
            </a:r>
            <a:r>
              <a:rPr lang="en-US" sz="2400" dirty="0"/>
              <a:t>(see 9.13.3.1, 4</a:t>
            </a:r>
            <a:r>
              <a:rPr lang="en-US" sz="2400" baseline="30000" dirty="0"/>
              <a:t>th</a:t>
            </a:r>
            <a:r>
              <a:rPr lang="en-US" sz="2400" dirty="0"/>
              <a:t> paragraph)</a:t>
            </a:r>
            <a:r>
              <a:rPr lang="en-US" sz="2400" i="1" dirty="0"/>
              <a:t>. </a:t>
            </a:r>
            <a:endParaRPr lang="en-GB" sz="2400" dirty="0"/>
          </a:p>
          <a:p>
            <a:pPr lvl="1"/>
            <a:r>
              <a:rPr lang="en-US" dirty="0"/>
              <a:t>When all STAs are HT-STAs, each STA is able to decode the HT-SIG of a 40 MHz packet</a:t>
            </a:r>
            <a:r>
              <a:rPr lang="en-US" dirty="0" smtClean="0"/>
              <a:t>.</a:t>
            </a:r>
            <a:endParaRPr lang="en-GB" sz="2400" dirty="0"/>
          </a:p>
          <a:p>
            <a:pPr lvl="1"/>
            <a:r>
              <a:rPr lang="en-US" dirty="0"/>
              <a:t>Initiation of a TXOP is addressed in 9.13.3.1 (last paragraph).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7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Interpretation Request 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response in 11-12/0459r0 as the IEEE LMSC response to the interpretation request contained therein.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US" dirty="0" smtClean="0"/>
              <a:t>Moved: </a:t>
            </a:r>
            <a:r>
              <a:rPr lang="en-GB" dirty="0" smtClean="0"/>
              <a:t>Bruce Kraemer</a:t>
            </a:r>
          </a:p>
          <a:p>
            <a:endParaRPr lang="en-GB" dirty="0" smtClean="0"/>
          </a:p>
          <a:p>
            <a:r>
              <a:rPr lang="en-US" dirty="0" smtClean="0"/>
              <a:t>Result in WG: 59,0,2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265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74872</TotalTime>
  <Words>374</Words>
  <Application>Microsoft Office PowerPoint</Application>
  <PresentationFormat>On-screen Show (4:3)</PresentationFormat>
  <Paragraphs>96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802.11 March 2012 EC Motions</vt:lpstr>
      <vt:lpstr>802.11 CMMW Study group extension motion</vt:lpstr>
      <vt:lpstr>802.11 ISD Study Group Motion </vt:lpstr>
      <vt:lpstr>Interpretation Request – 1</vt:lpstr>
      <vt:lpstr>Interpretation Response</vt:lpstr>
      <vt:lpstr>Interpretation Request 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203</cp:lastModifiedBy>
  <cp:revision>1223</cp:revision>
  <cp:lastPrinted>1998-02-10T13:28:06Z</cp:lastPrinted>
  <dcterms:created xsi:type="dcterms:W3CDTF">1998-02-10T13:07:52Z</dcterms:created>
  <dcterms:modified xsi:type="dcterms:W3CDTF">2012-03-16T20:58:44Z</dcterms:modified>
</cp:coreProperties>
</file>