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32" r:id="rId3"/>
    <p:sldId id="400" r:id="rId4"/>
    <p:sldId id="401" r:id="rId5"/>
    <p:sldId id="402" r:id="rId6"/>
    <p:sldId id="387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4" d="100"/>
          <a:sy n="74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34" y="-72"/>
      </p:cViewPr>
      <p:guideLst>
        <p:guide orient="horz" pos="2312"/>
        <p:guide pos="28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16019" y="20478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</a:t>
            </a:r>
            <a:r>
              <a:rPr lang="en-GB" dirty="0" err="1" smtClean="0"/>
              <a:t>0166r0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Jan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8882" y="1206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</a:t>
            </a:r>
            <a:r>
              <a:rPr lang="en-GB" dirty="0" err="1" smtClean="0"/>
              <a:t>0166r0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6828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Jan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3286A100-1611-48F1-85F1-A978EA9582D3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9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802.11-12/</a:t>
            </a:r>
            <a:r>
              <a:rPr lang="en-GB" sz="1800" b="1" dirty="0" err="1" smtClean="0"/>
              <a:t>0451r0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</a:t>
            </a:r>
            <a:r>
              <a:rPr lang="en-GB" dirty="0" err="1" smtClean="0"/>
              <a:t>JTC1</a:t>
            </a:r>
            <a:r>
              <a:rPr lang="en-GB" dirty="0" smtClean="0"/>
              <a:t> SC closing report </a:t>
            </a:r>
            <a:r>
              <a:rPr lang="en-GB" dirty="0" smtClean="0"/>
              <a:t>(Mar 12</a:t>
            </a:r>
            <a:r>
              <a:rPr lang="en-GB" dirty="0" smtClean="0"/>
              <a:t>)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2012-03-15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11560" y="2349500"/>
          <a:ext cx="7454900" cy="2095500"/>
        </p:xfrm>
        <a:graphic>
          <a:graphicData uri="http://schemas.openxmlformats.org/presentationml/2006/ole">
            <p:oleObj spid="_x0000_s1026" name="Document" r:id="rId4" imgW="8132982" imgH="2303817" progId="Word.Document.8">
              <p:embed/>
            </p:oleObj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</a:t>
            </a:r>
            <a:r>
              <a:rPr lang="en-GB" sz="3200" dirty="0" err="1" smtClean="0"/>
              <a:t>JTC1</a:t>
            </a:r>
            <a:r>
              <a:rPr lang="en-GB" sz="3200" dirty="0" smtClean="0"/>
              <a:t> SC</a:t>
            </a:r>
            <a:br>
              <a:rPr lang="en-GB" sz="3200" dirty="0" smtClean="0"/>
            </a:br>
            <a:r>
              <a:rPr lang="en-GB" sz="3200" dirty="0" smtClean="0"/>
              <a:t>for </a:t>
            </a:r>
            <a:r>
              <a:rPr lang="en-GB" sz="3200" dirty="0" smtClean="0"/>
              <a:t>Mar 2012</a:t>
            </a:r>
            <a:r>
              <a:rPr lang="en-GB" sz="3200" dirty="0" smtClean="0"/>
              <a:t>, </a:t>
            </a:r>
            <a:r>
              <a:rPr lang="en-GB" sz="3200" dirty="0" smtClean="0"/>
              <a:t>Hawaii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 smtClean="0"/>
              <a:t>802 </a:t>
            </a:r>
            <a:r>
              <a:rPr lang="en-AU" dirty="0" err="1" smtClean="0"/>
              <a:t>JTC1</a:t>
            </a:r>
            <a:r>
              <a:rPr lang="en-AU" dirty="0" smtClean="0"/>
              <a:t> SC </a:t>
            </a:r>
            <a:r>
              <a:rPr lang="en-AU" dirty="0" smtClean="0"/>
              <a:t>reviewed results of recent </a:t>
            </a:r>
            <a:r>
              <a:rPr lang="en-AU" dirty="0" err="1" smtClean="0"/>
              <a:t>SC6</a:t>
            </a:r>
            <a:r>
              <a:rPr lang="en-AU" dirty="0" smtClean="0"/>
              <a:t> </a:t>
            </a:r>
            <a:r>
              <a:rPr lang="en-AU" dirty="0" smtClean="0"/>
              <a:t>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</a:t>
            </a:r>
            <a:r>
              <a:rPr lang="en-GB" dirty="0" smtClean="0"/>
              <a:t>in Hawaii</a:t>
            </a:r>
          </a:p>
          <a:p>
            <a:pPr lvl="1"/>
            <a:r>
              <a:rPr lang="en-AU" dirty="0" smtClean="0"/>
              <a:t>WAPI </a:t>
            </a:r>
            <a:r>
              <a:rPr lang="en-AU" dirty="0" smtClean="0"/>
              <a:t>(802.11i replacement) NP has been cancelled in </a:t>
            </a:r>
            <a:r>
              <a:rPr lang="en-AU" dirty="0" err="1" smtClean="0"/>
              <a:t>SC6</a:t>
            </a:r>
            <a:endParaRPr lang="en-AU" dirty="0" smtClean="0"/>
          </a:p>
          <a:p>
            <a:pPr lvl="2"/>
            <a:r>
              <a:rPr lang="en-AU" dirty="0" smtClean="0"/>
              <a:t>It appears WAPI is still a regulatory requirement in China in some market segments</a:t>
            </a:r>
            <a:endParaRPr lang="en-AU" dirty="0" smtClean="0"/>
          </a:p>
          <a:p>
            <a:pPr lvl="1"/>
            <a:r>
              <a:rPr lang="en-AU" dirty="0" err="1" smtClean="0"/>
              <a:t>TLSec</a:t>
            </a:r>
            <a:r>
              <a:rPr lang="en-AU" dirty="0" smtClean="0"/>
              <a:t>/</a:t>
            </a:r>
            <a:r>
              <a:rPr lang="en-AU" dirty="0" err="1" smtClean="0"/>
              <a:t>TePA</a:t>
            </a:r>
            <a:r>
              <a:rPr lang="en-AU" dirty="0" smtClean="0"/>
              <a:t>-AC (</a:t>
            </a:r>
            <a:r>
              <a:rPr lang="en-AU" dirty="0" err="1" smtClean="0"/>
              <a:t>802.1X</a:t>
            </a:r>
            <a:r>
              <a:rPr lang="en-AU" dirty="0" smtClean="0"/>
              <a:t>/AE replacements</a:t>
            </a:r>
            <a:r>
              <a:rPr lang="en-AU" dirty="0" smtClean="0"/>
              <a:t>) projects are not progressing in </a:t>
            </a:r>
            <a:r>
              <a:rPr lang="en-AU" dirty="0" err="1" smtClean="0"/>
              <a:t>SC6</a:t>
            </a:r>
            <a:endParaRPr lang="en-AU" dirty="0" smtClean="0"/>
          </a:p>
          <a:p>
            <a:pPr lvl="2"/>
            <a:r>
              <a:rPr lang="en-AU" dirty="0" smtClean="0"/>
              <a:t>Will be progressed in </a:t>
            </a:r>
            <a:r>
              <a:rPr lang="en-AU" dirty="0" err="1" smtClean="0"/>
              <a:t>BWIPS</a:t>
            </a:r>
            <a:endParaRPr lang="en-AU" dirty="0" smtClean="0"/>
          </a:p>
          <a:p>
            <a:pPr lvl="1"/>
            <a:r>
              <a:rPr lang="en-AU" dirty="0" err="1" smtClean="0"/>
              <a:t>LRWN</a:t>
            </a:r>
            <a:r>
              <a:rPr lang="en-AU" dirty="0" smtClean="0"/>
              <a:t> security proposal (802.16 </a:t>
            </a:r>
            <a:r>
              <a:rPr lang="en-AU" dirty="0" smtClean="0"/>
              <a:t>security </a:t>
            </a:r>
            <a:r>
              <a:rPr lang="en-AU" dirty="0" smtClean="0"/>
              <a:t>replacement) project is not progressing in </a:t>
            </a:r>
            <a:r>
              <a:rPr lang="en-AU" dirty="0" err="1" smtClean="0"/>
              <a:t>SC6</a:t>
            </a:r>
            <a:endParaRPr lang="en-AU" dirty="0" smtClean="0"/>
          </a:p>
          <a:p>
            <a:pPr lvl="2"/>
            <a:r>
              <a:rPr lang="en-AU" dirty="0" smtClean="0"/>
              <a:t>Not clear if it will be progressed at all because it is in scope of </a:t>
            </a:r>
            <a:r>
              <a:rPr lang="en-AU" dirty="0" err="1" smtClean="0"/>
              <a:t>ITU</a:t>
            </a:r>
            <a:endParaRPr lang="en-AU" dirty="0" smtClean="0"/>
          </a:p>
          <a:p>
            <a:pPr lvl="1"/>
            <a:r>
              <a:rPr lang="en-AU" dirty="0" err="1" smtClean="0"/>
              <a:t>UHT</a:t>
            </a:r>
            <a:r>
              <a:rPr lang="en-AU" dirty="0" smtClean="0"/>
              <a:t>/</a:t>
            </a:r>
            <a:r>
              <a:rPr lang="en-AU" dirty="0" err="1" smtClean="0"/>
              <a:t>EUHT</a:t>
            </a:r>
            <a:r>
              <a:rPr lang="en-AU" dirty="0" smtClean="0"/>
              <a:t> </a:t>
            </a:r>
            <a:r>
              <a:rPr lang="en-AU" dirty="0" smtClean="0"/>
              <a:t>(</a:t>
            </a:r>
            <a:r>
              <a:rPr lang="en-AU" dirty="0" err="1" smtClean="0"/>
              <a:t>802.11n</a:t>
            </a:r>
            <a:r>
              <a:rPr lang="en-AU" dirty="0" smtClean="0"/>
              <a:t>/ac replacements) were not discussed in </a:t>
            </a:r>
            <a:r>
              <a:rPr lang="en-AU" dirty="0" err="1" smtClean="0"/>
              <a:t>SC6</a:t>
            </a:r>
            <a:endParaRPr lang="en-AU" dirty="0" smtClean="0"/>
          </a:p>
          <a:p>
            <a:pPr lvl="2"/>
            <a:r>
              <a:rPr lang="en-AU" dirty="0" smtClean="0"/>
              <a:t>B</a:t>
            </a:r>
            <a:r>
              <a:rPr lang="en-AU" dirty="0" smtClean="0"/>
              <a:t>oth have now been ratified by </a:t>
            </a:r>
            <a:r>
              <a:rPr lang="en-AU" dirty="0" err="1" smtClean="0"/>
              <a:t>MIIT</a:t>
            </a:r>
            <a:r>
              <a:rPr lang="en-AU" dirty="0" smtClean="0"/>
              <a:t> as Chinese National Standards</a:t>
            </a:r>
          </a:p>
          <a:p>
            <a:pPr lvl="2"/>
            <a:r>
              <a:rPr lang="en-AU" dirty="0" smtClean="0"/>
              <a:t>Connection to opening of </a:t>
            </a:r>
            <a:r>
              <a:rPr lang="en-AU" dirty="0" err="1" smtClean="0"/>
              <a:t>5GHz</a:t>
            </a:r>
            <a:r>
              <a:rPr lang="en-AU" dirty="0" smtClean="0"/>
              <a:t> band in China is still unclear</a:t>
            </a:r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 smtClean="0"/>
              <a:t>802 </a:t>
            </a:r>
            <a:r>
              <a:rPr lang="en-AU" dirty="0" err="1" smtClean="0"/>
              <a:t>JTC1</a:t>
            </a:r>
            <a:r>
              <a:rPr lang="en-AU" dirty="0" smtClean="0"/>
              <a:t> SC </a:t>
            </a:r>
            <a:r>
              <a:rPr lang="en-AU" dirty="0" smtClean="0"/>
              <a:t>reviewed results of recent </a:t>
            </a:r>
            <a:r>
              <a:rPr lang="en-AU" dirty="0" err="1" smtClean="0"/>
              <a:t>SC6</a:t>
            </a:r>
            <a:r>
              <a:rPr lang="en-AU" dirty="0" smtClean="0"/>
              <a:t> </a:t>
            </a:r>
            <a:r>
              <a:rPr lang="en-AU" dirty="0" smtClean="0"/>
              <a:t>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 update in </a:t>
            </a:r>
            <a:r>
              <a:rPr lang="en-GB" dirty="0" smtClean="0"/>
              <a:t>Hawaii </a:t>
            </a:r>
          </a:p>
          <a:p>
            <a:pPr lvl="1"/>
            <a:r>
              <a:rPr lang="en-AU" dirty="0" err="1" smtClean="0"/>
              <a:t>SC6</a:t>
            </a:r>
            <a:r>
              <a:rPr lang="en-AU" dirty="0" smtClean="0"/>
              <a:t> agreed to IEEE 802 proposal on disposition of very old ISO/</a:t>
            </a:r>
            <a:r>
              <a:rPr lang="en-AU" dirty="0" err="1" smtClean="0"/>
              <a:t>IEC</a:t>
            </a:r>
            <a:r>
              <a:rPr lang="en-AU" dirty="0" smtClean="0"/>
              <a:t> 8802 standards</a:t>
            </a:r>
          </a:p>
          <a:p>
            <a:pPr lvl="2"/>
            <a:r>
              <a:rPr lang="en-AU" dirty="0" smtClean="0"/>
              <a:t>Now need to update and replace a variety of ISO/</a:t>
            </a:r>
            <a:r>
              <a:rPr lang="en-AU" dirty="0" err="1" smtClean="0"/>
              <a:t>IEC</a:t>
            </a:r>
            <a:r>
              <a:rPr lang="en-AU" dirty="0" smtClean="0"/>
              <a:t> documents</a:t>
            </a:r>
          </a:p>
          <a:p>
            <a:pPr lvl="1"/>
            <a:r>
              <a:rPr lang="en-AU" dirty="0" err="1" smtClean="0"/>
              <a:t>SC6</a:t>
            </a:r>
            <a:r>
              <a:rPr lang="en-AU" dirty="0" smtClean="0"/>
              <a:t> invited IEEE 802 to submit IEEE </a:t>
            </a:r>
            <a:r>
              <a:rPr lang="en-AU" dirty="0" smtClean="0"/>
              <a:t>802.11-2012 for ISO/</a:t>
            </a:r>
            <a:r>
              <a:rPr lang="en-AU" dirty="0" err="1" smtClean="0"/>
              <a:t>IEC</a:t>
            </a:r>
            <a:r>
              <a:rPr lang="en-AU" dirty="0" smtClean="0"/>
              <a:t> </a:t>
            </a:r>
            <a:r>
              <a:rPr lang="en-AU" dirty="0" smtClean="0"/>
              <a:t>ratification using </a:t>
            </a:r>
            <a:r>
              <a:rPr lang="en-AU" dirty="0" err="1" smtClean="0"/>
              <a:t>PSDO</a:t>
            </a:r>
            <a:r>
              <a:rPr lang="en-AU" dirty="0" smtClean="0"/>
              <a:t> agreement</a:t>
            </a:r>
          </a:p>
          <a:p>
            <a:pPr lvl="2"/>
            <a:r>
              <a:rPr lang="en-AU" dirty="0" smtClean="0"/>
              <a:t>Will probably be liaised to </a:t>
            </a:r>
            <a:r>
              <a:rPr lang="en-AU" dirty="0" err="1" smtClean="0"/>
              <a:t>JTC1</a:t>
            </a:r>
            <a:r>
              <a:rPr lang="en-AU" dirty="0" smtClean="0"/>
              <a:t> in March/April, with the up/down ballot closing at least 5 months later  </a:t>
            </a:r>
            <a:endParaRPr lang="en-AU" dirty="0" smtClean="0"/>
          </a:p>
          <a:p>
            <a:pPr lvl="1"/>
            <a:r>
              <a:rPr lang="en-AU" dirty="0" err="1" smtClean="0"/>
              <a:t>SC6</a:t>
            </a:r>
            <a:r>
              <a:rPr lang="en-AU" dirty="0" smtClean="0"/>
              <a:t> approved a “</a:t>
            </a:r>
            <a:r>
              <a:rPr lang="en-AU" dirty="0" smtClean="0"/>
              <a:t>best practices” </a:t>
            </a:r>
            <a:r>
              <a:rPr lang="en-AU" dirty="0" smtClean="0"/>
              <a:t>proposal</a:t>
            </a:r>
          </a:p>
          <a:p>
            <a:pPr lvl="2"/>
            <a:r>
              <a:rPr lang="en-AU" dirty="0" smtClean="0"/>
              <a:t>Very similar to the practices followed in IEEE 802</a:t>
            </a:r>
            <a:endParaRPr lang="en-AU" dirty="0" smtClean="0"/>
          </a:p>
          <a:p>
            <a:pPr lvl="1"/>
            <a:r>
              <a:rPr lang="en-AU" dirty="0" err="1" smtClean="0"/>
              <a:t>SC6</a:t>
            </a:r>
            <a:r>
              <a:rPr lang="en-AU" dirty="0" smtClean="0"/>
              <a:t>/</a:t>
            </a:r>
            <a:r>
              <a:rPr lang="en-AU" dirty="0" err="1" smtClean="0"/>
              <a:t>WG7</a:t>
            </a:r>
            <a:r>
              <a:rPr lang="en-AU" dirty="0" smtClean="0"/>
              <a:t> is continuing “Future Network” activities</a:t>
            </a:r>
          </a:p>
          <a:p>
            <a:pPr lvl="2"/>
            <a:r>
              <a:rPr lang="en-AU" dirty="0" smtClean="0"/>
              <a:t>Redefine the Internet, including an 802.15.4 extension</a:t>
            </a:r>
            <a:endParaRPr lang="en-AU" dirty="0" smtClean="0"/>
          </a:p>
          <a:p>
            <a:endParaRPr lang="en-GB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 smtClean="0"/>
              <a:t>802 </a:t>
            </a:r>
            <a:r>
              <a:rPr lang="en-AU" dirty="0" err="1" smtClean="0"/>
              <a:t>JTC1</a:t>
            </a:r>
            <a:r>
              <a:rPr lang="en-AU" dirty="0" smtClean="0"/>
              <a:t> SC </a:t>
            </a:r>
            <a:r>
              <a:rPr lang="en-AU" dirty="0" smtClean="0"/>
              <a:t>spent most time on proposed </a:t>
            </a:r>
            <a:r>
              <a:rPr lang="en-AU" dirty="0" err="1" smtClean="0"/>
              <a:t>SC6</a:t>
            </a:r>
            <a:r>
              <a:rPr lang="en-AU" dirty="0" smtClean="0"/>
              <a:t>/IEEE 802 agreement 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Discussion on </a:t>
            </a:r>
            <a:r>
              <a:rPr lang="en-GB" dirty="0" err="1" smtClean="0"/>
              <a:t>SC6</a:t>
            </a:r>
            <a:r>
              <a:rPr lang="en-GB" dirty="0" smtClean="0"/>
              <a:t>/802 agreement in Hawaii</a:t>
            </a:r>
          </a:p>
          <a:p>
            <a:pPr lvl="1"/>
            <a:r>
              <a:rPr lang="en-AU" dirty="0" smtClean="0"/>
              <a:t>IEEE 802 asked SC for responsibility to  “</a:t>
            </a:r>
            <a:r>
              <a:rPr lang="en-US" i="1" dirty="0" smtClean="0"/>
              <a:t>maintain</a:t>
            </a:r>
            <a:r>
              <a:rPr lang="en-US" i="1" dirty="0" smtClean="0"/>
              <a:t>, alter or extend the functionality of IEEE 802 </a:t>
            </a:r>
            <a:r>
              <a:rPr lang="en-US" i="1" dirty="0" smtClean="0"/>
              <a:t>standards </a:t>
            </a:r>
            <a:r>
              <a:rPr lang="en-US" i="1" dirty="0" smtClean="0"/>
              <a:t>ratified by ISO/</a:t>
            </a:r>
            <a:r>
              <a:rPr lang="en-US" i="1" dirty="0" err="1" smtClean="0"/>
              <a:t>IEC</a:t>
            </a:r>
            <a:r>
              <a:rPr lang="en-US" i="1" dirty="0" smtClean="0"/>
              <a:t>”</a:t>
            </a:r>
          </a:p>
          <a:p>
            <a:pPr lvl="1"/>
            <a:r>
              <a:rPr lang="en-AU" dirty="0" err="1" smtClean="0"/>
              <a:t>SC6</a:t>
            </a:r>
            <a:r>
              <a:rPr lang="en-AU" dirty="0" smtClean="0"/>
              <a:t> </a:t>
            </a:r>
            <a:r>
              <a:rPr lang="en-AU" dirty="0" smtClean="0"/>
              <a:t>members were concerned by this condition </a:t>
            </a:r>
            <a:r>
              <a:rPr lang="en-AU" dirty="0" smtClean="0"/>
              <a:t>on the submission of 802.1 and </a:t>
            </a:r>
            <a:r>
              <a:rPr lang="en-AU" dirty="0" smtClean="0"/>
              <a:t>802.3</a:t>
            </a:r>
          </a:p>
          <a:p>
            <a:pPr lvl="1"/>
            <a:r>
              <a:rPr lang="en-AU" dirty="0" smtClean="0"/>
              <a:t>A multi-step process was put in place to allow IEEE 802 to deal with concerns from </a:t>
            </a:r>
            <a:r>
              <a:rPr lang="en-AU" dirty="0" err="1" smtClean="0"/>
              <a:t>SC6</a:t>
            </a:r>
            <a:r>
              <a:rPr lang="en-AU" dirty="0" smtClean="0"/>
              <a:t> </a:t>
            </a:r>
            <a:r>
              <a:rPr lang="en-AU" dirty="0" err="1" smtClean="0"/>
              <a:t>NBs</a:t>
            </a:r>
            <a:r>
              <a:rPr lang="en-AU" dirty="0" smtClean="0"/>
              <a:t>, and refine a formal agreement</a:t>
            </a:r>
          </a:p>
          <a:p>
            <a:pPr lvl="1"/>
            <a:r>
              <a:rPr lang="en-AU" dirty="0" smtClean="0"/>
              <a:t>IEEE 802 have answered questions from Chinese NB &amp; Swiss NB in current round and developed a draft agreement (see </a:t>
            </a:r>
            <a:r>
              <a:rPr lang="en-AU" dirty="0" err="1" smtClean="0"/>
              <a:t>299r6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The answers and draft agreement will be considered by IEEE 802 EC at their closing plenary</a:t>
            </a:r>
          </a:p>
          <a:p>
            <a:pPr lvl="1"/>
            <a:r>
              <a:rPr lang="en-AU" dirty="0" smtClean="0"/>
              <a:t>The process will hopefully end with </a:t>
            </a:r>
            <a:r>
              <a:rPr lang="en-AU" dirty="0" err="1" smtClean="0"/>
              <a:t>SC6</a:t>
            </a:r>
            <a:r>
              <a:rPr lang="en-AU" dirty="0" smtClean="0"/>
              <a:t> (in Sept) and IEEE 802 (</a:t>
            </a:r>
            <a:r>
              <a:rPr lang="en-AU" dirty="0" smtClean="0"/>
              <a:t>i</a:t>
            </a:r>
            <a:r>
              <a:rPr lang="en-AU" dirty="0" smtClean="0"/>
              <a:t>n July) approving an agreement </a:t>
            </a:r>
            <a:endParaRPr lang="en-AU" dirty="0" smtClean="0"/>
          </a:p>
          <a:p>
            <a:pPr lvl="1"/>
            <a:endParaRPr lang="en-GB" dirty="0" smtClean="0"/>
          </a:p>
          <a:p>
            <a:pPr lvl="1"/>
            <a:endParaRPr lang="en-US" i="1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</a:t>
            </a:r>
            <a:r>
              <a:rPr lang="en-AU" dirty="0" err="1" smtClean="0"/>
              <a:t>JTC1</a:t>
            </a:r>
            <a:r>
              <a:rPr lang="en-AU" dirty="0" smtClean="0"/>
              <a:t> SC will </a:t>
            </a:r>
            <a:r>
              <a:rPr lang="en-AU" dirty="0" smtClean="0"/>
              <a:t>focus on answers to </a:t>
            </a:r>
            <a:r>
              <a:rPr lang="en-AU" dirty="0" err="1" smtClean="0"/>
              <a:t>SC6</a:t>
            </a:r>
            <a:r>
              <a:rPr lang="en-AU" dirty="0" smtClean="0"/>
              <a:t> &amp; a </a:t>
            </a:r>
            <a:r>
              <a:rPr lang="en-AU" dirty="0" smtClean="0"/>
              <a:t>refined agreement </a:t>
            </a:r>
            <a:r>
              <a:rPr lang="en-AU" dirty="0" smtClean="0"/>
              <a:t>in Atlanta</a:t>
            </a:r>
            <a:endParaRPr lang="en-AU" dirty="0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ko-KR" dirty="0" smtClean="0">
                <a:ea typeface="Gulim" pitchFamily="34" charset="-127"/>
              </a:rPr>
              <a:t>Plans for </a:t>
            </a:r>
            <a:r>
              <a:rPr lang="en-GB" altLang="ko-KR" dirty="0" smtClean="0">
                <a:ea typeface="Gulim" pitchFamily="34" charset="-127"/>
              </a:rPr>
              <a:t>Atlant</a:t>
            </a:r>
            <a:r>
              <a:rPr lang="en-GB" altLang="ko-KR" dirty="0" smtClean="0">
                <a:ea typeface="Gulim" pitchFamily="34" charset="-127"/>
              </a:rPr>
              <a:t>a </a:t>
            </a:r>
            <a:r>
              <a:rPr lang="en-GB" altLang="ko-KR" dirty="0" smtClean="0">
                <a:ea typeface="Gulim" pitchFamily="34" charset="-127"/>
              </a:rPr>
              <a:t>(May </a:t>
            </a:r>
            <a:r>
              <a:rPr lang="en-GB" altLang="ko-KR" dirty="0" smtClean="0">
                <a:ea typeface="Gulim" pitchFamily="34" charset="-127"/>
              </a:rPr>
              <a:t>2012)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Review new comments and questions from </a:t>
            </a:r>
            <a:r>
              <a:rPr lang="en-GB" altLang="ko-KR" dirty="0" err="1" smtClean="0">
                <a:ea typeface="Gulim" pitchFamily="34" charset="-127"/>
              </a:rPr>
              <a:t>SC6</a:t>
            </a:r>
            <a:r>
              <a:rPr lang="en-GB" altLang="ko-KR" dirty="0" smtClean="0">
                <a:ea typeface="Gulim" pitchFamily="34" charset="-127"/>
              </a:rPr>
              <a:t> in relation to proposed agreement between </a:t>
            </a:r>
            <a:r>
              <a:rPr lang="en-GB" altLang="ko-KR" dirty="0" err="1" smtClean="0">
                <a:ea typeface="Gulim" pitchFamily="34" charset="-127"/>
              </a:rPr>
              <a:t>SC6</a:t>
            </a:r>
            <a:r>
              <a:rPr lang="en-GB" altLang="ko-KR" dirty="0" smtClean="0">
                <a:ea typeface="Gulim" pitchFamily="34" charset="-127"/>
              </a:rPr>
              <a:t> and IEEE 802</a:t>
            </a:r>
          </a:p>
          <a:p>
            <a:pPr lvl="1"/>
            <a:r>
              <a:rPr lang="en-GB" altLang="ko-KR" dirty="0" smtClean="0">
                <a:ea typeface="Gulim" pitchFamily="34" charset="-127"/>
              </a:rPr>
              <a:t>Develop responses to new questions and refine draft agreement between </a:t>
            </a:r>
            <a:r>
              <a:rPr lang="en-GB" altLang="ko-KR" dirty="0" err="1" smtClean="0">
                <a:ea typeface="Gulim" pitchFamily="34" charset="-127"/>
              </a:rPr>
              <a:t>SC6</a:t>
            </a:r>
            <a:r>
              <a:rPr lang="en-GB" altLang="ko-KR" dirty="0" smtClean="0">
                <a:ea typeface="Gulim" pitchFamily="34" charset="-127"/>
              </a:rPr>
              <a:t> and IEEE 802</a:t>
            </a:r>
            <a:endParaRPr lang="en-GB" altLang="ko-KR" dirty="0" smtClean="0">
              <a:ea typeface="Gulim" pitchFamily="34" charset="-127"/>
            </a:endParaRPr>
          </a:p>
          <a:p>
            <a:pPr lvl="1"/>
            <a:r>
              <a:rPr lang="en-GB" altLang="ko-KR" dirty="0" smtClean="0">
                <a:ea typeface="Gulim" pitchFamily="34" charset="-127"/>
              </a:rPr>
              <a:t>...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51222" cy="276999"/>
          </a:xfrm>
          <a:noFill/>
        </p:spPr>
        <p:txBody>
          <a:bodyPr/>
          <a:lstStyle/>
          <a:p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B11703ED-D9AE-41E0-9E63-AB5BB9412079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13514</TotalTime>
  <Words>560</Words>
  <Application>Microsoft Office PowerPoint</Application>
  <PresentationFormat>On-screen Show (4:3)</PresentationFormat>
  <Paragraphs>81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IEEE 802 JTC1 SC closing report (Mar 12)</vt:lpstr>
      <vt:lpstr>Abstract</vt:lpstr>
      <vt:lpstr>IEEE 802 JTC1 SC reviewed results of recent SC6 meeting</vt:lpstr>
      <vt:lpstr>IEEE 802 JTC1 SC reviewed results of recent SC6 meeting</vt:lpstr>
      <vt:lpstr>IEEE 802 JTC1 SC spent most time on proposed SC6/IEEE 802 agreement </vt:lpstr>
      <vt:lpstr>IEEE 802 JTC1 SC will focus on answers to SC6 &amp; a refined agreement in Atlanta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</cp:lastModifiedBy>
  <cp:revision>704</cp:revision>
  <cp:lastPrinted>1998-02-10T13:28:06Z</cp:lastPrinted>
  <dcterms:created xsi:type="dcterms:W3CDTF">2004-12-02T14:01:45Z</dcterms:created>
  <dcterms:modified xsi:type="dcterms:W3CDTF">2012-03-16T03:18:50Z</dcterms:modified>
</cp:coreProperties>
</file>