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3" r:id="rId3"/>
    <p:sldId id="287" r:id="rId4"/>
    <p:sldId id="292" r:id="rId5"/>
    <p:sldId id="294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2" autoAdjust="0"/>
  </p:normalViewPr>
  <p:slideViewPr>
    <p:cSldViewPr>
      <p:cViewPr>
        <p:scale>
          <a:sx n="66" d="100"/>
          <a:sy n="66" d="100"/>
        </p:scale>
        <p:origin x="-75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34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94388" y="17621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 eaLnBrk="0" hangingPunct="0">
              <a:defRPr sz="15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425" y="176213"/>
            <a:ext cx="887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 eaLnBrk="0" hangingPunct="0">
              <a:defRPr sz="15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Jan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59500" y="9293225"/>
            <a:ext cx="5064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98825" y="9293225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13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F8A1878-666E-420A-BAA5-778CD4AA6D2D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38" y="400050"/>
            <a:ext cx="585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38" y="9293225"/>
            <a:ext cx="7508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73138" eaLnBrk="0" hangingPunct="0">
              <a:defRPr/>
            </a:pPr>
            <a:r>
              <a:rPr lang="en-US" sz="130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38" y="9280525"/>
            <a:ext cx="601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38838" y="9366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 eaLnBrk="0" hangingPunct="0">
              <a:defRPr sz="15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3" y="93663"/>
            <a:ext cx="887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 eaLnBrk="0" hangingPunct="0">
              <a:defRPr sz="15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Jan 2012</a:t>
            </a:r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87900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643563" y="9296400"/>
            <a:ext cx="9826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 eaLnBrk="0" hangingPunct="0">
              <a:defRPr sz="130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84550" y="9296400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B05FA3A-994A-4A3C-8E4D-5358BFD2A308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588" y="9296400"/>
            <a:ext cx="7508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54088" eaLnBrk="0" hangingPunct="0">
              <a:defRPr/>
            </a:pPr>
            <a:r>
              <a:rPr lang="en-US" sz="130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588" y="9294813"/>
            <a:ext cx="578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2625" y="306388"/>
            <a:ext cx="594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Smith, DSP Group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8832A50-39AE-42E1-AC73-F49D5238FC14}" type="slidenum">
              <a:rPr lang="he-IL" smtClean="0">
                <a:cs typeface="Times New Roman" pitchFamily="18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3174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Smith, DSP Group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D141521-73AF-4F32-8F8F-A65D6271CF86}" type="slidenum">
              <a:rPr lang="he-IL" smtClean="0">
                <a:cs typeface="Times New Roman" pitchFamily="18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33797" name="Rectangle 2"/>
          <p:cNvSpPr txBox="1">
            <a:spLocks noGrp="1" noChangeArrowheads="1"/>
          </p:cNvSpPr>
          <p:nvPr/>
        </p:nvSpPr>
        <p:spPr bwMode="auto">
          <a:xfrm>
            <a:off x="5959475" y="101600"/>
            <a:ext cx="6683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73138" eaLnBrk="0" hangingPunct="0"/>
            <a:r>
              <a:rPr lang="en-US" altLang="ja-JP" sz="1400" b="1"/>
              <a:t>doc.: IEEE 802.11-09/xxxxr0</a:t>
            </a:r>
          </a:p>
        </p:txBody>
      </p:sp>
      <p:sp>
        <p:nvSpPr>
          <p:cNvPr id="33798" name="Rectangle 3"/>
          <p:cNvSpPr txBox="1">
            <a:spLocks noGrp="1" noChangeArrowheads="1"/>
          </p:cNvSpPr>
          <p:nvPr/>
        </p:nvSpPr>
        <p:spPr bwMode="auto">
          <a:xfrm>
            <a:off x="688975" y="101600"/>
            <a:ext cx="86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73138" eaLnBrk="0" hangingPunct="0"/>
            <a:r>
              <a:rPr lang="en-US" altLang="ja-JP" sz="1400" b="1"/>
              <a:t>May 2008</a:t>
            </a:r>
          </a:p>
        </p:txBody>
      </p:sp>
      <p:sp>
        <p:nvSpPr>
          <p:cNvPr id="33799" name="Rectangle 6"/>
          <p:cNvSpPr txBox="1">
            <a:spLocks noGrp="1" noChangeArrowheads="1"/>
          </p:cNvSpPr>
          <p:nvPr/>
        </p:nvSpPr>
        <p:spPr bwMode="auto">
          <a:xfrm>
            <a:off x="5661025" y="9296400"/>
            <a:ext cx="96678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74663" lvl="4" algn="r" defTabSz="973138" eaLnBrk="0" hangingPunct="0"/>
            <a:r>
              <a:rPr lang="en-US" altLang="ja-JP"/>
              <a:t>Bruce Kraemer (Marvell)</a:t>
            </a:r>
          </a:p>
        </p:txBody>
      </p:sp>
      <p:sp>
        <p:nvSpPr>
          <p:cNvPr id="33800" name="Rectangle 7"/>
          <p:cNvSpPr txBox="1">
            <a:spLocks noGrp="1" noChangeArrowheads="1"/>
          </p:cNvSpPr>
          <p:nvPr/>
        </p:nvSpPr>
        <p:spPr bwMode="auto">
          <a:xfrm>
            <a:off x="3406775" y="9296400"/>
            <a:ext cx="5334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73138" eaLnBrk="0" hangingPunct="0"/>
            <a:r>
              <a:rPr lang="en-US" altLang="ja-JP"/>
              <a:t>Page </a:t>
            </a:r>
            <a:fld id="{E267A43B-824C-471B-BE92-7C99B6FC988A}" type="slidenum">
              <a:rPr lang="he-IL" altLang="ja-JP">
                <a:cs typeface="Times New Roman" pitchFamily="18" charset="0"/>
              </a:rPr>
              <a:pPr algn="r" defTabSz="973138" eaLnBrk="0" hangingPunct="0"/>
              <a:t>3</a:t>
            </a:fld>
            <a:endParaRPr lang="en-US" altLang="ja-JP"/>
          </a:p>
        </p:txBody>
      </p:sp>
      <p:sp>
        <p:nvSpPr>
          <p:cNvPr id="3380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9300"/>
            <a:ext cx="5854700" cy="4321175"/>
          </a:xfrm>
          <a:noFill/>
          <a:ln/>
        </p:spPr>
        <p:txBody>
          <a:bodyPr lIns="97618" tIns="47982" rIns="97618" bIns="47982"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70904-F5EC-4498-B4E8-38337CE5D176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2579D9-0496-4922-8F69-878E6931569D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FFF096-B2B7-485D-97DA-5B7F904D09B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738E1A-E166-4EC3-B1C8-93E566D4C737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A3163A-973C-4904-BF36-83A39C8E896F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D2945A-8666-4612-B58F-732C2029EFE8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F22C43-041D-41A4-9C40-90DF1F5D7D9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7C2B5C-CBFE-42D6-BA4F-BAEE8613FB7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78FCF7-A666-490A-980A-A6F01A495134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BFF591-25E2-409C-9D24-8BC1E1711322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032A96-AC06-4EF5-B6BF-606F706019B8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2A87D7-7D55-493A-AC07-470AF40FC98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Graham Smith, DSP Group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D81C68F-1447-4CB1-97FC-09CED5301A8F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59300" y="334963"/>
            <a:ext cx="3886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/>
              <a:t>doc.: IEEE 802.11-12/0448-00-00aa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Graham Smith, DSP Group</a:t>
            </a:r>
          </a:p>
        </p:txBody>
      </p:sp>
      <p:sp>
        <p:nvSpPr>
          <p:cNvPr id="30737" name="Footer Placeholder 5"/>
          <p:cNvSpPr txBox="1">
            <a:spLocks noGrp="1"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/>
              <a:t>Graham Smith, DSP Group</a:t>
            </a:r>
          </a:p>
        </p:txBody>
      </p:sp>
      <p:sp>
        <p:nvSpPr>
          <p:cNvPr id="3073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3E4C7E5A-4461-4E29-8F48-FDF8770FA165}" type="slidenum">
              <a:rPr lang="he-IL" smtClean="0">
                <a:cs typeface="Times New Roman" pitchFamily="18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30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802.11aa –Robust Audio Video Transport Streaming </a:t>
            </a:r>
            <a:br>
              <a:rPr lang="en-US" sz="2400" smtClean="0"/>
            </a:br>
            <a:r>
              <a:rPr lang="en-US" sz="2400" smtClean="0"/>
              <a:t>Waikoloa</a:t>
            </a:r>
            <a:r>
              <a:rPr lang="en-GB" sz="2400" smtClean="0"/>
              <a:t> </a:t>
            </a:r>
            <a:r>
              <a:rPr lang="en-US" sz="2400" smtClean="0"/>
              <a:t>Closing Report</a:t>
            </a:r>
            <a:endParaRPr lang="en-GB" sz="2400" smtClean="0"/>
          </a:p>
        </p:txBody>
      </p:sp>
      <p:sp>
        <p:nvSpPr>
          <p:cNvPr id="3074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2057400"/>
            <a:ext cx="3810000" cy="45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800" smtClean="0"/>
              <a:t>Date:</a:t>
            </a:r>
            <a:r>
              <a:rPr lang="en-US" sz="1800" b="0" smtClean="0"/>
              <a:t> 2012-03-15</a:t>
            </a:r>
          </a:p>
        </p:txBody>
      </p:sp>
      <p:sp>
        <p:nvSpPr>
          <p:cNvPr id="30741" name="Rectangle 12"/>
          <p:cNvSpPr>
            <a:spLocks noChangeArrowheads="1"/>
          </p:cNvSpPr>
          <p:nvPr/>
        </p:nvSpPr>
        <p:spPr bwMode="auto">
          <a:xfrm>
            <a:off x="8382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3073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771525" y="3227388"/>
          <a:ext cx="8132763" cy="2795587"/>
        </p:xfrm>
        <a:graphic>
          <a:graphicData uri="http://schemas.openxmlformats.org/presentationml/2006/ole">
            <p:oleObj spid="_x0000_s30735" name="Document" r:id="rId4" imgW="8737959" imgH="3004109" progId="Word.Document.8">
              <p:embed/>
            </p:oleObj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Graham Smith, DSP Group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Accomplished in Waikoloa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802.11aa Status report</a:t>
            </a:r>
          </a:p>
          <a:p>
            <a:r>
              <a:rPr lang="en-US" smtClean="0"/>
              <a:t>Approved Minutes for Teleconference and Jacksonville</a:t>
            </a:r>
          </a:p>
          <a:p>
            <a:r>
              <a:rPr lang="en-US" smtClean="0"/>
              <a:t>Joint meeting with 802.1avb</a:t>
            </a:r>
          </a:p>
          <a:p>
            <a:pPr lvl="1"/>
            <a:r>
              <a:rPr lang="en-US" smtClean="0"/>
              <a:t>Status</a:t>
            </a:r>
          </a:p>
          <a:p>
            <a:pPr lvl="1"/>
            <a:r>
              <a:rPr lang="en-US" smtClean="0"/>
              <a:t>Work under consideration by 802.1avb</a:t>
            </a:r>
          </a:p>
          <a:p>
            <a:pPr lvl="1"/>
            <a:r>
              <a:rPr lang="en-US" smtClean="0"/>
              <a:t>Presentation on changes required to Annex C of 802.1Q-2011, 12/0432r0 (Alex Ashley, NDS)</a:t>
            </a:r>
            <a:endParaRPr lang="en-GB" smtClean="0"/>
          </a:p>
          <a:p>
            <a:pPr lvl="2"/>
            <a:r>
              <a:rPr lang="en-GB" smtClean="0"/>
              <a:t>During the comment resolution process of P802.11aa, some MIB attributes, MLME primitives and frames were renamed</a:t>
            </a:r>
          </a:p>
          <a:p>
            <a:pPr lvl="1"/>
            <a:r>
              <a:rPr lang="en-US" smtClean="0"/>
              <a:t> Possible future liaison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Graham Smith, DSP Group</a:t>
            </a:r>
          </a:p>
        </p:txBody>
      </p:sp>
      <p:sp>
        <p:nvSpPr>
          <p:cNvPr id="32770" name="Footer Placeholder 2"/>
          <p:cNvSpPr txBox="1">
            <a:spLocks noGrp="1"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/>
              <a:t>Graham Smith, DSP Group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14EC3AA-6527-4A04-842F-F0731EF0FC81}" type="slidenum">
              <a:rPr lang="he-IL" smtClean="0">
                <a:cs typeface="Times New Roman" pitchFamily="18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 lIns="91440" tIns="45720" rIns="91440" bIns="45720"/>
          <a:lstStyle/>
          <a:p>
            <a:r>
              <a:rPr lang="en-US" altLang="ja-JP" sz="3300" smtClean="0">
                <a:ea typeface="MS PGothic" pitchFamily="34" charset="-128"/>
              </a:rPr>
              <a:t>Status Report</a:t>
            </a:r>
          </a:p>
        </p:txBody>
      </p:sp>
      <p:sp>
        <p:nvSpPr>
          <p:cNvPr id="3277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153400" cy="4953000"/>
          </a:xfrm>
        </p:spPr>
        <p:txBody>
          <a:bodyPr lIns="91440" tIns="45720" rIns="91440" bIns="45720"/>
          <a:lstStyle/>
          <a:p>
            <a:pPr>
              <a:buFontTx/>
              <a:buNone/>
            </a:pPr>
            <a:r>
              <a:rPr lang="en-US" smtClean="0"/>
              <a:t>Amendment 2: MAC Enhancements for Robust Audio Video Streaming " will be reviewed by RevCom for its 28 March 2012 meeting.</a:t>
            </a:r>
          </a:p>
          <a:p>
            <a:r>
              <a:rPr lang="en-US" smtClean="0"/>
              <a:t>Expected publish date is 8 weeks afterwards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b="0" smtClean="0"/>
              <a:t>MAC Address was requested for GCR Group Address.</a:t>
            </a:r>
          </a:p>
          <a:p>
            <a:r>
              <a:rPr lang="en-US" b="0" smtClean="0"/>
              <a:t>Standard Group MAC address issued on Feb 1: </a:t>
            </a:r>
          </a:p>
          <a:p>
            <a:pPr lvl="1"/>
            <a:r>
              <a:rPr lang="en-US" smtClean="0"/>
              <a:t>01-80-C2-00-00-19</a:t>
            </a:r>
          </a:p>
          <a:p>
            <a:r>
              <a:rPr lang="en-US" b="0" smtClean="0"/>
              <a:t>After further correspondence, now proposing to use 802.11 OUI, as a Group Address:</a:t>
            </a:r>
          </a:p>
          <a:p>
            <a:pPr lvl="1"/>
            <a:r>
              <a:rPr lang="en-US" b="1" smtClean="0"/>
              <a:t>Suggested address is </a:t>
            </a:r>
            <a:r>
              <a:rPr lang="en-US" smtClean="0"/>
              <a:t>01-0F-AC-47-43-52</a:t>
            </a:r>
          </a:p>
          <a:p>
            <a:pPr lvl="1"/>
            <a:r>
              <a:rPr lang="en-US" smtClean="0"/>
              <a:t>Final decision expected at Closing Plenary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endParaRPr lang="en-US" altLang="ja-JP" b="0" smtClean="0">
              <a:ea typeface="MS PGothic" pitchFamily="34" charset="-128"/>
            </a:endParaRPr>
          </a:p>
        </p:txBody>
      </p:sp>
      <p:sp>
        <p:nvSpPr>
          <p:cNvPr id="32774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ja-JP">
                <a:ea typeface="MS PGothic" pitchFamily="34" charset="-128"/>
              </a:rPr>
              <a:t>Slide </a:t>
            </a:r>
            <a:fld id="{2BA4AF05-AE94-4C12-9C4F-E63EBB3AAC6C}" type="slidenum">
              <a:rPr lang="he-IL" altLang="ja-JP">
                <a:ea typeface="MS PGothic" pitchFamily="34" charset="-128"/>
                <a:cs typeface="Times New Roman" pitchFamily="18" charset="0"/>
              </a:rPr>
              <a:pPr algn="ctr" eaLnBrk="0" hangingPunct="0"/>
              <a:t>3</a:t>
            </a:fld>
            <a:endParaRPr lang="en-US" altLang="ja-JP">
              <a:ea typeface="MS PGothic" pitchFamily="34" charset="-128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Graham Smith, DSP Group</a:t>
            </a:r>
          </a:p>
        </p:txBody>
      </p:sp>
      <p:sp>
        <p:nvSpPr>
          <p:cNvPr id="34818" name="Footer Placeholder 4"/>
          <p:cNvSpPr txBox="1">
            <a:spLocks noGrp="1"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/>
              <a:t>Graham Smith, DSP Group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1A09FF2-CDD6-4B06-9D15-279D0FFD20D0}" type="slidenum">
              <a:rPr lang="he-IL" smtClean="0">
                <a:cs typeface="Times New Roman" pitchFamily="18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Joint Meeting with 802.1avb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802.1avb outlined its future work.</a:t>
            </a:r>
          </a:p>
          <a:p>
            <a:pPr lvl="1"/>
            <a:r>
              <a:rPr lang="en-US" smtClean="0"/>
              <a:t>Very large networks with time critical streams</a:t>
            </a:r>
          </a:p>
          <a:p>
            <a:pPr marL="1143000" lvl="2"/>
            <a:r>
              <a:rPr lang="en-US" smtClean="0"/>
              <a:t>Possible pre-emption and scheduling </a:t>
            </a:r>
          </a:p>
          <a:p>
            <a:pPr lvl="1"/>
            <a:r>
              <a:rPr lang="en-US" smtClean="0"/>
              <a:t>Support of redundant paths</a:t>
            </a:r>
          </a:p>
          <a:p>
            <a:pPr lvl="1"/>
            <a:r>
              <a:rPr lang="en-US" smtClean="0"/>
              <a:t>Standards for putting the AP in the middle of the networks, (RJ45 and Ethernet and 802.11)</a:t>
            </a:r>
          </a:p>
          <a:p>
            <a:pPr marL="1143000" lvl="2"/>
            <a:r>
              <a:rPr lang="en-US" smtClean="0"/>
              <a:t>802.11 bridging</a:t>
            </a:r>
          </a:p>
          <a:p>
            <a:r>
              <a:rPr lang="en-US" smtClean="0"/>
              <a:t>Possible future liaison</a:t>
            </a:r>
          </a:p>
          <a:p>
            <a:pPr lvl="1"/>
            <a:r>
              <a:rPr lang="en-US" smtClean="0"/>
              <a:t>Suggested that wait until the requirement is clearer, informal discussion with 802.11 ‘experts’ then possible joint presentation to WNG if there is a gap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Graham Smith, DSP Group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802.11aa is complete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Thanks to all the participants!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15133</TotalTime>
  <Words>275</Words>
  <Application>Microsoft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MS PGothic</vt:lpstr>
      <vt:lpstr>802-11-Submission</vt:lpstr>
      <vt:lpstr>Document</vt:lpstr>
      <vt:lpstr>802.11aa –Robust Audio Video Transport Streaming  Waikoloa Closing Report</vt:lpstr>
      <vt:lpstr>Work Accomplished in Waikoloa</vt:lpstr>
      <vt:lpstr>Status Report</vt:lpstr>
      <vt:lpstr>Joint Meeting with 802.1avb</vt:lpstr>
      <vt:lpstr>802.11aa is complete</vt:lpstr>
    </vt:vector>
  </TitlesOfParts>
  <Company>DSP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BSS Problem and Solution</dc:title>
  <dc:creator>G Smith</dc:creator>
  <cp:lastModifiedBy>DSP Group</cp:lastModifiedBy>
  <cp:revision>132</cp:revision>
  <cp:lastPrinted>1998-02-10T13:28:06Z</cp:lastPrinted>
  <dcterms:created xsi:type="dcterms:W3CDTF">2007-05-21T21:00:37Z</dcterms:created>
  <dcterms:modified xsi:type="dcterms:W3CDTF">2012-03-15T21:15:17Z</dcterms:modified>
</cp:coreProperties>
</file>