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69" r:id="rId2"/>
    <p:sldId id="294" r:id="rId3"/>
    <p:sldId id="307" r:id="rId4"/>
    <p:sldId id="308" r:id="rId5"/>
    <p:sldId id="309" r:id="rId6"/>
    <p:sldId id="310" r:id="rId7"/>
    <p:sldId id="312" r:id="rId8"/>
  </p:sldIdLst>
  <p:sldSz cx="9144000" cy="6858000" type="screen4x3"/>
  <p:notesSz cx="641985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FF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79972" y="17561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44021" y="17561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98879" y="901024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79079" y="90102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AA79A2-C8E4-4BCD-95E5-1048DBC1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42567" y="387879"/>
            <a:ext cx="51347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42567" y="90102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42567" y="8999115"/>
            <a:ext cx="5277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03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19223" y="9613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06223" y="96132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04850"/>
            <a:ext cx="4637088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4817" y="4422459"/>
            <a:ext cx="4710216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99118" y="9013422"/>
            <a:ext cx="21159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40751" y="901342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6E10E02-58F7-4FCE-81BD-889F1954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70189" y="901342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70189" y="9011832"/>
            <a:ext cx="50794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8954" y="297269"/>
            <a:ext cx="52219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145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43344" y="901342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B8D0E96B-7B3A-4863-8674-9E5D5E2380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04850"/>
            <a:ext cx="4635500" cy="3478213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12/0445r0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cs typeface="Calibri" pitchFamily="34" charset="0"/>
              </a:rPr>
              <a:t>March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>
                <a:latin typeface="Garamond" pitchFamily="18" charset="0"/>
                <a:ea typeface="ＭＳ Ｐゴシック" charset="-128"/>
              </a:rPr>
              <a:t>Priority-Based </a:t>
            </a:r>
            <a:r>
              <a:rPr lang="en-US" sz="3600" dirty="0" err="1" smtClean="0">
                <a:latin typeface="Garamond" pitchFamily="18" charset="0"/>
                <a:ea typeface="ＭＳ Ｐゴシック" charset="-128"/>
              </a:rPr>
              <a:t>Backoff</a:t>
            </a:r>
            <a:r>
              <a:rPr lang="en-US" sz="3600" dirty="0" smtClean="0">
                <a:latin typeface="Garamond" pitchFamily="18" charset="0"/>
                <a:ea typeface="ＭＳ Ｐゴシック" charset="-128"/>
              </a:rPr>
              <a:t> Counter Selection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0" dirty="0" smtClean="0">
                <a:latin typeface="Garamond" pitchFamily="18" charset="0"/>
                <a:ea typeface="ＭＳ Ｐゴシック" charset="-128"/>
              </a:rPr>
              <a:t>Date: </a:t>
            </a:r>
            <a:r>
              <a:rPr lang="en-US" sz="2000" b="0" dirty="0" smtClean="0">
                <a:latin typeface="Garamond" pitchFamily="18" charset="0"/>
                <a:ea typeface="ＭＳ Ｐゴシック" charset="-128"/>
              </a:rPr>
              <a:t>2012-3-15</a:t>
            </a:r>
            <a:endParaRPr lang="en-US" sz="2000" b="0" dirty="0" smtClean="0">
              <a:latin typeface="Garamond" pitchFamily="18" charset="0"/>
              <a:ea typeface="ＭＳ Ｐゴシック" charset="-128"/>
            </a:endParaRP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F1C7D1A-EB33-4B90-B23C-82B61DCD3345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8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Garamond" pitchFamily="18" charset="0"/>
              </a:rPr>
              <a:t>Authors:</a:t>
            </a:r>
            <a:endParaRPr lang="en-US" sz="2000" dirty="0">
              <a:latin typeface="Garamond" pitchFamily="18" charset="0"/>
            </a:endParaRP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29172"/>
              </p:ext>
            </p:extLst>
          </p:nvPr>
        </p:nvGraphicFramePr>
        <p:xfrm>
          <a:off x="744538" y="2438400"/>
          <a:ext cx="7458075" cy="414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8529152" imgH="4734344" progId="Word.Document.8">
                  <p:embed/>
                </p:oleObj>
              </mc:Choice>
              <mc:Fallback>
                <p:oleObj name="Document" r:id="rId4" imgW="8529152" imgH="47343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438400"/>
                        <a:ext cx="7458075" cy="414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802.11ah use cases target low rate, long range applications</a:t>
            </a:r>
          </a:p>
          <a:p>
            <a:pPr lvl="1"/>
            <a:r>
              <a:rPr lang="en-US" sz="1600" dirty="0" smtClean="0"/>
              <a:t>Use cases accepted in [1] include meters, sensor applications, factory automation,… </a:t>
            </a:r>
          </a:p>
          <a:p>
            <a:endParaRPr lang="en-US" sz="2000" dirty="0" smtClean="0"/>
          </a:p>
          <a:p>
            <a:r>
              <a:rPr lang="en-US" sz="2000" dirty="0" smtClean="0"/>
              <a:t>There are various </a:t>
            </a:r>
            <a:r>
              <a:rPr lang="en-US" sz="2000" dirty="0" smtClean="0"/>
              <a:t>priority types </a:t>
            </a:r>
            <a:r>
              <a:rPr lang="en-US" sz="2000" dirty="0" smtClean="0"/>
              <a:t>of STAs in the 802.11ah </a:t>
            </a:r>
            <a:r>
              <a:rPr lang="en-US" sz="2000" dirty="0" smtClean="0"/>
              <a:t>use cases</a:t>
            </a:r>
            <a:endParaRPr lang="en-US" sz="2000" dirty="0" smtClean="0"/>
          </a:p>
          <a:p>
            <a:pPr lvl="1"/>
            <a:r>
              <a:rPr lang="en-US" sz="1600" dirty="0" err="1" smtClean="0"/>
              <a:t>QoS</a:t>
            </a:r>
            <a:r>
              <a:rPr lang="en-US" sz="1600" dirty="0" smtClean="0"/>
              <a:t> level, emergency level</a:t>
            </a:r>
            <a:r>
              <a:rPr lang="en-US" sz="1600" dirty="0" smtClean="0"/>
              <a:t>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Proposed </a:t>
            </a:r>
            <a:r>
              <a:rPr lang="en-US" sz="2000" dirty="0" smtClean="0"/>
              <a:t>priority-based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counter selection</a:t>
            </a:r>
          </a:p>
          <a:p>
            <a:pPr lvl="1"/>
            <a:r>
              <a:rPr lang="en-US" sz="1600" dirty="0" smtClean="0"/>
              <a:t>Utilize different distributions for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counter selection based on non-uniform distribution (e.g., linear distribution, exponential distribution)</a:t>
            </a:r>
          </a:p>
          <a:p>
            <a:pPr lvl="1"/>
            <a:r>
              <a:rPr lang="en-US" sz="1600" dirty="0" smtClean="0"/>
              <a:t>Conventional 802.11 MAC </a:t>
            </a:r>
            <a:r>
              <a:rPr lang="en-US" sz="1600" dirty="0" smtClean="0"/>
              <a:t>uses </a:t>
            </a:r>
            <a:r>
              <a:rPr lang="en-US" sz="1600" dirty="0" smtClean="0"/>
              <a:t>uniform distribution for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counter selection</a:t>
            </a:r>
          </a:p>
          <a:p>
            <a:pPr lvl="1"/>
            <a:r>
              <a:rPr lang="en-US" sz="1600" dirty="0" smtClean="0"/>
              <a:t>According to </a:t>
            </a:r>
            <a:r>
              <a:rPr lang="en-US" sz="1600" dirty="0" smtClean="0"/>
              <a:t>emergency </a:t>
            </a:r>
            <a:r>
              <a:rPr lang="en-US" sz="1600" dirty="0" smtClean="0"/>
              <a:t>levels or </a:t>
            </a:r>
            <a:r>
              <a:rPr lang="en-US" sz="1600" dirty="0" err="1" smtClean="0"/>
              <a:t>QoS</a:t>
            </a:r>
            <a:r>
              <a:rPr lang="en-US" sz="1600" dirty="0" smtClean="0"/>
              <a:t> levels, </a:t>
            </a:r>
            <a:r>
              <a:rPr lang="en-US" sz="1600" dirty="0" smtClean="0"/>
              <a:t>the probability function of 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</a:t>
            </a:r>
            <a:r>
              <a:rPr lang="en-US" sz="1600" dirty="0" smtClean="0"/>
              <a:t>counter </a:t>
            </a:r>
            <a:r>
              <a:rPr lang="en-US" sz="1600" dirty="0" smtClean="0"/>
              <a:t>can </a:t>
            </a:r>
            <a:r>
              <a:rPr lang="en-US" sz="1600" dirty="0" smtClean="0"/>
              <a:t>be </a:t>
            </a:r>
            <a:r>
              <a:rPr lang="en-US" sz="1600" dirty="0" smtClean="0"/>
              <a:t>changed</a:t>
            </a:r>
          </a:p>
          <a:p>
            <a:pPr lvl="1"/>
            <a:endParaRPr lang="en-US" sz="1600" dirty="0"/>
          </a:p>
          <a:p>
            <a:endParaRPr lang="en-US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err="1" smtClean="0"/>
              <a:t>Backoff</a:t>
            </a:r>
            <a:r>
              <a:rPr lang="en-US" sz="2000" dirty="0" smtClean="0"/>
              <a:t> counter selection using linear distribution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16" name="꺾인 연결선 28"/>
          <p:cNvCxnSpPr>
            <a:cxnSpLocks noChangeShapeType="1"/>
          </p:cNvCxnSpPr>
          <p:nvPr/>
        </p:nvCxnSpPr>
        <p:spPr bwMode="auto">
          <a:xfrm rot="16200000" flipH="1">
            <a:off x="6838280" y="3610225"/>
            <a:ext cx="284162" cy="280988"/>
          </a:xfrm>
          <a:prstGeom prst="bentConnector3">
            <a:avLst>
              <a:gd name="adj1" fmla="val -5662"/>
            </a:avLst>
          </a:prstGeom>
          <a:noFill/>
          <a:ln w="19050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꺾인 연결선 13"/>
          <p:cNvCxnSpPr>
            <a:cxnSpLocks noChangeShapeType="1"/>
          </p:cNvCxnSpPr>
          <p:nvPr/>
        </p:nvCxnSpPr>
        <p:spPr bwMode="auto">
          <a:xfrm rot="5400000">
            <a:off x="2325654" y="2437225"/>
            <a:ext cx="1508100" cy="1295921"/>
          </a:xfrm>
          <a:prstGeom prst="bentConnector3">
            <a:avLst>
              <a:gd name="adj1" fmla="val -1305"/>
            </a:avLst>
          </a:prstGeom>
          <a:noFill/>
          <a:ln w="19050" algn="ctr">
            <a:solidFill>
              <a:srgbClr val="CC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80" y="2174251"/>
            <a:ext cx="4017451" cy="173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724478" y="2133600"/>
            <a:ext cx="279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Probability density function</a:t>
            </a:r>
            <a:endParaRPr lang="ko-KR" altLang="en-US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8929" y="3415108"/>
            <a:ext cx="1835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Expected </a:t>
            </a:r>
            <a:r>
              <a:rPr lang="en-US" altLang="ko-KR" sz="1600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CW size</a:t>
            </a:r>
            <a:endParaRPr lang="ko-KR" altLang="en-US" sz="1600" dirty="0">
              <a:solidFill>
                <a:srgbClr val="0070C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19" y="2174251"/>
            <a:ext cx="1997535" cy="83099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ko-KR" sz="1600" u="sng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Notations</a:t>
            </a:r>
          </a:p>
          <a:p>
            <a:pPr algn="l"/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r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E</a:t>
            </a:r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mergency level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x: Selected CW size</a:t>
            </a:r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8" t="5074" b="6775"/>
          <a:stretch/>
        </p:blipFill>
        <p:spPr bwMode="auto">
          <a:xfrm>
            <a:off x="871870" y="4157330"/>
            <a:ext cx="2916343" cy="206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0" t="6513" b="6775"/>
          <a:stretch/>
        </p:blipFill>
        <p:spPr bwMode="auto">
          <a:xfrm>
            <a:off x="5240355" y="4191000"/>
            <a:ext cx="2825473" cy="202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0843" y="3914001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Probability distribution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6172200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Possible value of CW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37336" y="6172200"/>
            <a:ext cx="1225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Emergency level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53087" y="3914001"/>
            <a:ext cx="132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Expected CW size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77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err="1" smtClean="0"/>
              <a:t>Backoff</a:t>
            </a:r>
            <a:r>
              <a:rPr lang="en-US" sz="2000" dirty="0" smtClean="0"/>
              <a:t> counter selection using exponential distribution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  <p:cxnSp>
        <p:nvCxnSpPr>
          <p:cNvPr id="13" name="꺾인 연결선 28"/>
          <p:cNvCxnSpPr>
            <a:cxnSpLocks noChangeShapeType="1"/>
          </p:cNvCxnSpPr>
          <p:nvPr/>
        </p:nvCxnSpPr>
        <p:spPr bwMode="auto">
          <a:xfrm rot="16200000" flipH="1">
            <a:off x="6838280" y="3534025"/>
            <a:ext cx="284162" cy="280988"/>
          </a:xfrm>
          <a:prstGeom prst="bentConnector3">
            <a:avLst>
              <a:gd name="adj1" fmla="val -5662"/>
            </a:avLst>
          </a:prstGeom>
          <a:noFill/>
          <a:ln w="19050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꺾인 연결선 13"/>
          <p:cNvCxnSpPr>
            <a:cxnSpLocks noChangeShapeType="1"/>
          </p:cNvCxnSpPr>
          <p:nvPr/>
        </p:nvCxnSpPr>
        <p:spPr bwMode="auto">
          <a:xfrm rot="5400000">
            <a:off x="2325654" y="2361025"/>
            <a:ext cx="1508100" cy="1295921"/>
          </a:xfrm>
          <a:prstGeom prst="bentConnector3">
            <a:avLst>
              <a:gd name="adj1" fmla="val -1305"/>
            </a:avLst>
          </a:prstGeom>
          <a:noFill/>
          <a:ln w="19050" algn="ctr">
            <a:solidFill>
              <a:srgbClr val="CC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80" y="2098051"/>
            <a:ext cx="4017451" cy="173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724478" y="2057400"/>
            <a:ext cx="279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Probability density function</a:t>
            </a:r>
            <a:endParaRPr lang="ko-KR" altLang="en-US" sz="16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18929" y="3338908"/>
            <a:ext cx="1906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Expected </a:t>
            </a:r>
            <a:r>
              <a:rPr lang="en-US" altLang="ko-KR" sz="1600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CW size</a:t>
            </a:r>
            <a:endParaRPr lang="ko-KR" altLang="en-US" sz="1600" dirty="0">
              <a:solidFill>
                <a:srgbClr val="0070C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19" y="2098051"/>
            <a:ext cx="1997535" cy="83099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ko-KR" sz="1600" u="sng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Notations</a:t>
            </a:r>
          </a:p>
          <a:p>
            <a:pPr algn="l"/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r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Emergency level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x: Selected CW size</a:t>
            </a: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5" t="5563" b="6740"/>
          <a:stretch/>
        </p:blipFill>
        <p:spPr bwMode="auto">
          <a:xfrm>
            <a:off x="1116419" y="4114800"/>
            <a:ext cx="2911766" cy="20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3" t="5564" b="6739"/>
          <a:stretch/>
        </p:blipFill>
        <p:spPr bwMode="auto">
          <a:xfrm>
            <a:off x="5465135" y="4114800"/>
            <a:ext cx="2840665" cy="20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78667" y="3886200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Probability distribution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5624" y="61443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Possible value of CW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80249" y="6144399"/>
            <a:ext cx="1225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Emergency level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3886200"/>
            <a:ext cx="132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Expected CW size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0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STAs select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 based on linear or </a:t>
            </a:r>
            <a:r>
              <a:rPr lang="en-US" altLang="ko-KR" dirty="0"/>
              <a:t>exponential distribution </a:t>
            </a:r>
            <a:r>
              <a:rPr lang="en-US" altLang="ko-KR" dirty="0" smtClean="0"/>
              <a:t>according </a:t>
            </a:r>
            <a:r>
              <a:rPr lang="en-US" altLang="ko-KR" dirty="0"/>
              <a:t>to </a:t>
            </a:r>
            <a:r>
              <a:rPr lang="en-US" altLang="ko-KR" dirty="0" smtClean="0"/>
              <a:t>their </a:t>
            </a:r>
            <a:r>
              <a:rPr lang="en-US" altLang="ko-KR" dirty="0"/>
              <a:t>emergency </a:t>
            </a:r>
            <a:r>
              <a:rPr lang="en-US" altLang="ko-KR" dirty="0" smtClean="0"/>
              <a:t>level.</a:t>
            </a: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High-priority STAs obtain medium more easily.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Further investigate the improvement of the proposed scheme in various simulation environments. </a:t>
            </a:r>
            <a:endParaRPr lang="en-US" altLang="ko-KR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dirty="0">
                <a:ea typeface="굴림" charset="-127"/>
              </a:rPr>
              <a:t>[1] </a:t>
            </a:r>
            <a:r>
              <a:rPr lang="en-US" altLang="ko-KR" dirty="0" smtClean="0">
                <a:ea typeface="굴림" charset="-127"/>
              </a:rPr>
              <a:t>11-11/0457r0, </a:t>
            </a:r>
            <a:r>
              <a:rPr lang="en-US" altLang="ko-KR" dirty="0" smtClean="0">
                <a:ea typeface="ＭＳ Ｐゴシック" pitchFamily="34" charset="-128"/>
              </a:rPr>
              <a:t>Potential Compromise for 802.11ah Use Case Document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27244</TotalTime>
  <Words>255</Words>
  <Application>Microsoft Office PowerPoint</Application>
  <PresentationFormat>화면 슬라이드 쇼(4:3)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1_Extend Submission Template</vt:lpstr>
      <vt:lpstr>Microsoft Word 97 - 2003 문서</vt:lpstr>
      <vt:lpstr>Priority-Based Backoff Counter Selection</vt:lpstr>
      <vt:lpstr>Introduction</vt:lpstr>
      <vt:lpstr>Proposed Scheme</vt:lpstr>
      <vt:lpstr>Proposed Scheme</vt:lpstr>
      <vt:lpstr>Proposed Scheme</vt:lpstr>
      <vt:lpstr>Conclusions</vt:lpstr>
      <vt:lpstr>References</vt:lpstr>
    </vt:vector>
  </TitlesOfParts>
  <Company>Qualcomm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Medium Access</dc:title>
  <dc:creator>Menzo Wentink, Simone Merlin</dc:creator>
  <cp:lastModifiedBy>Windows 사용자</cp:lastModifiedBy>
  <cp:revision>958</cp:revision>
  <cp:lastPrinted>2012-03-11T15:33:52Z</cp:lastPrinted>
  <dcterms:created xsi:type="dcterms:W3CDTF">2009-12-02T19:05:24Z</dcterms:created>
  <dcterms:modified xsi:type="dcterms:W3CDTF">2012-03-15T20:33:21Z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1656834566</vt:i4>
  </property>
  <property fmtid="{D5CDD505-2E9C-101B-9397-08002B2CF9AE}" pid="3" name="_NewReviewCycle">
    <vt:lpwstr/>
  </property>
  <property fmtid="{D5CDD505-2E9C-101B-9397-08002B2CF9AE}" pid="4" name="_EmailSubject">
    <vt:lpwstr>PS-Poll mechanism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</Properties>
</file>