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69" r:id="rId2"/>
    <p:sldId id="257" r:id="rId3"/>
    <p:sldId id="265" r:id="rId4"/>
    <p:sldId id="271" r:id="rId5"/>
    <p:sldId id="272" r:id="rId6"/>
    <p:sldId id="273" r:id="rId7"/>
    <p:sldId id="266" r:id="rId8"/>
    <p:sldId id="270" r:id="rId9"/>
  </p:sldIdLst>
  <p:sldSz cx="9144000" cy="6858000" type="screen4x3"/>
  <p:notesSz cx="6934200" cy="9280525"/>
  <p:defaultTextStyle>
    <a:defPPr>
      <a:defRPr lang="en-GB"/>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7" d="100"/>
          <a:sy n="87" d="100"/>
        </p:scale>
        <p:origin x="-1062" y="-84"/>
      </p:cViewPr>
      <p:guideLst>
        <p:guide orient="horz" pos="2160"/>
        <p:guide pos="2880"/>
      </p:guideLst>
    </p:cSldViewPr>
  </p:slideViewPr>
  <p:notesTextViewPr>
    <p:cViewPr>
      <p:scale>
        <a:sx n="1" d="1"/>
        <a:sy n="1" d="1"/>
      </p:scale>
      <p:origin x="0" y="0"/>
    </p:cViewPr>
  </p:notesTextViewPr>
  <p:notesViewPr>
    <p:cSldViewPr>
      <p:cViewPr varScale="1">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GB" smtClean="0"/>
              <a:t>doc.: IEEE 802.11-12/0432r0</a:t>
            </a:r>
            <a:endParaRPr lang="en-GB"/>
          </a:p>
        </p:txBody>
      </p:sp>
      <p:sp>
        <p:nvSpPr>
          <p:cNvPr id="3075" name="Rectangle 3"/>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2012</a:t>
            </a:r>
            <a:endParaRPr lang="en-GB"/>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GB" smtClean="0"/>
              <a:t>Alex Ashley, NDS Ltd</a:t>
            </a:r>
            <a:endParaRPr lang="en-GB"/>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GB"/>
              <a:t>Page </a:t>
            </a:r>
            <a:fld id="{8617AB96-2F4F-4E1C-BE53-8244F9D73B6B}" type="slidenum">
              <a:rPr lang="en-GB"/>
              <a:pPr/>
              <a:t>‹#›</a:t>
            </a:fld>
            <a:endParaRPr lang="en-GB"/>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pPr defTabSz="933450"/>
            <a:r>
              <a:rPr lang="en-GB"/>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290567428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GB" smtClean="0"/>
              <a:t>doc.: IEEE 802.11-12/0432r0</a:t>
            </a:r>
            <a:endParaRPr lang="en-GB"/>
          </a:p>
        </p:txBody>
      </p:sp>
      <p:sp>
        <p:nvSpPr>
          <p:cNvPr id="2051" name="Rectangle 3"/>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en-US" smtClean="0"/>
              <a:t>March 2012</a:t>
            </a:r>
            <a:endParaRPr lang="en-GB"/>
          </a:p>
        </p:txBody>
      </p:sp>
      <p:sp>
        <p:nvSpPr>
          <p:cNvPr id="2052" name="Rectangle 4"/>
          <p:cNvSpPr>
            <a:spLocks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GB" smtClean="0"/>
              <a:t>Click to edit Master text styles</a:t>
            </a:r>
          </a:p>
          <a:p>
            <a:pPr lvl="1"/>
            <a:r>
              <a:rPr lang="en-GB" smtClean="0"/>
              <a:t>Second level</a:t>
            </a:r>
          </a:p>
          <a:p>
            <a:pPr lvl="2"/>
            <a:r>
              <a:rPr lang="en-GB" smtClean="0"/>
              <a:t>Third level</a:t>
            </a:r>
          </a:p>
          <a:p>
            <a:pPr lvl="3"/>
            <a:r>
              <a:rPr lang="en-GB" smtClean="0"/>
              <a:t>Fourth level</a:t>
            </a:r>
          </a:p>
          <a:p>
            <a:pPr lvl="4"/>
            <a:r>
              <a:rPr lang="en-GB"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GB" smtClean="0"/>
              <a:t>Alex Ashley, NDS Ltd</a:t>
            </a:r>
            <a:endParaRPr lang="en-GB"/>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GB"/>
              <a:t>Page </a:t>
            </a:r>
            <a:fld id="{7D4E3019-652C-49FB-A3F2-429FC735F484}" type="slidenum">
              <a:rPr lang="en-GB"/>
              <a:pPr/>
              <a:t>‹#›</a:t>
            </a:fld>
            <a:endParaRPr lang="en-GB"/>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extLst>
      <p:ext uri="{BB962C8B-B14F-4D97-AF65-F5344CB8AC3E}">
        <p14:creationId xmlns:p14="http://schemas.microsoft.com/office/powerpoint/2010/main" val="250778606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smtClean="0"/>
              <a:t>doc.: IEEE 802.11-12/0432r0</a:t>
            </a:r>
            <a:endParaRPr lang="en-GB"/>
          </a:p>
        </p:txBody>
      </p:sp>
      <p:sp>
        <p:nvSpPr>
          <p:cNvPr id="5" name="Rectangle 3"/>
          <p:cNvSpPr>
            <a:spLocks noGrp="1" noChangeArrowheads="1"/>
          </p:cNvSpPr>
          <p:nvPr>
            <p:ph type="dt" idx="1"/>
          </p:nvPr>
        </p:nvSpPr>
        <p:spPr>
          <a:ln/>
        </p:spPr>
        <p:txBody>
          <a:bodyPr/>
          <a:lstStyle/>
          <a:p>
            <a:r>
              <a:rPr lang="en-US" smtClean="0"/>
              <a:t>March 2012</a:t>
            </a:r>
            <a:endParaRPr lang="en-GB"/>
          </a:p>
        </p:txBody>
      </p:sp>
      <p:sp>
        <p:nvSpPr>
          <p:cNvPr id="6" name="Rectangle 6"/>
          <p:cNvSpPr>
            <a:spLocks noGrp="1" noChangeArrowheads="1"/>
          </p:cNvSpPr>
          <p:nvPr>
            <p:ph type="ftr" sz="quarter" idx="4"/>
          </p:nvPr>
        </p:nvSpPr>
        <p:spPr>
          <a:ln/>
        </p:spPr>
        <p:txBody>
          <a:bodyPr/>
          <a:lstStyle/>
          <a:p>
            <a:pPr lvl="4"/>
            <a:r>
              <a:rPr lang="en-GB" smtClean="0"/>
              <a:t>Alex Ashley, NDS Ltd</a:t>
            </a:r>
            <a:endParaRPr lang="en-GB"/>
          </a:p>
        </p:txBody>
      </p:sp>
      <p:sp>
        <p:nvSpPr>
          <p:cNvPr id="7" name="Rectangle 7"/>
          <p:cNvSpPr>
            <a:spLocks noGrp="1" noChangeArrowheads="1"/>
          </p:cNvSpPr>
          <p:nvPr>
            <p:ph type="sldNum" sz="quarter" idx="5"/>
          </p:nvPr>
        </p:nvSpPr>
        <p:spPr>
          <a:ln/>
        </p:spPr>
        <p:txBody>
          <a:bodyPr/>
          <a:lstStyle/>
          <a:p>
            <a:r>
              <a:rPr lang="en-GB"/>
              <a:t>Page </a:t>
            </a:r>
            <a:fld id="{524EDC16-C42E-4D7D-9FA9-E12D09031709}" type="slidenum">
              <a:rPr lang="en-GB"/>
              <a:pPr/>
              <a:t>1</a:t>
            </a:fld>
            <a:endParaRPr lang="en-GB"/>
          </a:p>
        </p:txBody>
      </p:sp>
      <p:sp>
        <p:nvSpPr>
          <p:cNvPr id="31746" name="Rectangle 2"/>
          <p:cNvSpPr>
            <a:spLocks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GB" smtClean="0"/>
              <a:t>doc.: IEEE 802.11-12/0432r0</a:t>
            </a:r>
            <a:endParaRPr lang="en-GB"/>
          </a:p>
        </p:txBody>
      </p:sp>
      <p:sp>
        <p:nvSpPr>
          <p:cNvPr id="5" name="Rectangle 3"/>
          <p:cNvSpPr>
            <a:spLocks noGrp="1" noChangeArrowheads="1"/>
          </p:cNvSpPr>
          <p:nvPr>
            <p:ph type="dt" idx="1"/>
          </p:nvPr>
        </p:nvSpPr>
        <p:spPr>
          <a:ln/>
        </p:spPr>
        <p:txBody>
          <a:bodyPr/>
          <a:lstStyle/>
          <a:p>
            <a:r>
              <a:rPr lang="en-US" smtClean="0"/>
              <a:t>March 2012</a:t>
            </a:r>
            <a:endParaRPr lang="en-GB"/>
          </a:p>
        </p:txBody>
      </p:sp>
      <p:sp>
        <p:nvSpPr>
          <p:cNvPr id="6" name="Rectangle 6"/>
          <p:cNvSpPr>
            <a:spLocks noGrp="1" noChangeArrowheads="1"/>
          </p:cNvSpPr>
          <p:nvPr>
            <p:ph type="ftr" sz="quarter" idx="4"/>
          </p:nvPr>
        </p:nvSpPr>
        <p:spPr>
          <a:ln/>
        </p:spPr>
        <p:txBody>
          <a:bodyPr/>
          <a:lstStyle/>
          <a:p>
            <a:pPr lvl="4"/>
            <a:r>
              <a:rPr lang="en-GB" smtClean="0"/>
              <a:t>Alex Ashley, NDS Ltd</a:t>
            </a:r>
            <a:endParaRPr lang="en-GB"/>
          </a:p>
        </p:txBody>
      </p:sp>
      <p:sp>
        <p:nvSpPr>
          <p:cNvPr id="7" name="Rectangle 7"/>
          <p:cNvSpPr>
            <a:spLocks noGrp="1" noChangeArrowheads="1"/>
          </p:cNvSpPr>
          <p:nvPr>
            <p:ph type="sldNum" sz="quarter" idx="5"/>
          </p:nvPr>
        </p:nvSpPr>
        <p:spPr>
          <a:ln/>
        </p:spPr>
        <p:txBody>
          <a:bodyPr/>
          <a:lstStyle/>
          <a:p>
            <a:r>
              <a:rPr lang="en-GB"/>
              <a:t>Page </a:t>
            </a:r>
            <a:fld id="{74BDB5DB-72BA-4F26-87C7-E6B267792CB3}" type="slidenum">
              <a:rPr lang="en-GB"/>
              <a:pPr/>
              <a:t>2</a:t>
            </a:fld>
            <a:endParaRPr lang="en-GB"/>
          </a:p>
        </p:txBody>
      </p:sp>
      <p:sp>
        <p:nvSpPr>
          <p:cNvPr id="6146" name="Rectangle 2"/>
          <p:cNvSpPr>
            <a:spLocks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lvl1pPr>
              <a:defRPr/>
            </a:lvl1pPr>
          </a:lstStyle>
          <a:p>
            <a:r>
              <a:rPr lang="en-US" smtClean="0"/>
              <a:t>March 2012</a:t>
            </a:r>
            <a:endParaRPr lang="en-GB"/>
          </a:p>
        </p:txBody>
      </p:sp>
      <p:sp>
        <p:nvSpPr>
          <p:cNvPr id="5" name="Footer Placeholder 4"/>
          <p:cNvSpPr>
            <a:spLocks noGrp="1"/>
          </p:cNvSpPr>
          <p:nvPr>
            <p:ph type="ftr" sz="quarter" idx="11"/>
          </p:nvPr>
        </p:nvSpPr>
        <p:spPr/>
        <p:txBody>
          <a:bodyPr/>
          <a:lstStyle>
            <a:lvl1pPr>
              <a:defRPr/>
            </a:lvl1pPr>
          </a:lstStyle>
          <a:p>
            <a:r>
              <a:rPr lang="en-GB" smtClean="0"/>
              <a:t>Alex Ashley, NDS Ltd</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C4B1C876-06C5-4205-B9B6-ECE7ACE00D2D}" type="slidenum">
              <a:rPr lang="en-GB"/>
              <a:pPr/>
              <a:t>‹#›</a:t>
            </a:fld>
            <a:endParaRPr lang="en-GB"/>
          </a:p>
        </p:txBody>
      </p:sp>
    </p:spTree>
    <p:extLst>
      <p:ext uri="{BB962C8B-B14F-4D97-AF65-F5344CB8AC3E}">
        <p14:creationId xmlns:p14="http://schemas.microsoft.com/office/powerpoint/2010/main" val="116350463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smtClean="0"/>
              <a:t>March 2012</a:t>
            </a:r>
            <a:endParaRPr lang="en-GB"/>
          </a:p>
        </p:txBody>
      </p:sp>
      <p:sp>
        <p:nvSpPr>
          <p:cNvPr id="5" name="Footer Placeholder 4"/>
          <p:cNvSpPr>
            <a:spLocks noGrp="1"/>
          </p:cNvSpPr>
          <p:nvPr>
            <p:ph type="ftr" sz="quarter" idx="11"/>
          </p:nvPr>
        </p:nvSpPr>
        <p:spPr/>
        <p:txBody>
          <a:bodyPr/>
          <a:lstStyle>
            <a:lvl1pPr>
              <a:defRPr/>
            </a:lvl1pPr>
          </a:lstStyle>
          <a:p>
            <a:r>
              <a:rPr lang="en-GB" smtClean="0"/>
              <a:t>Alex Ashley, NDS Ltd</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FF0F1E18-AFDA-4D08-96A9-C8DB82C783E6}" type="slidenum">
              <a:rPr lang="en-GB"/>
              <a:pPr/>
              <a:t>‹#›</a:t>
            </a:fld>
            <a:endParaRPr lang="en-GB"/>
          </a:p>
        </p:txBody>
      </p:sp>
    </p:spTree>
    <p:extLst>
      <p:ext uri="{BB962C8B-B14F-4D97-AF65-F5344CB8AC3E}">
        <p14:creationId xmlns:p14="http://schemas.microsoft.com/office/powerpoint/2010/main" val="6089265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smtClean="0"/>
              <a:t>March 2012</a:t>
            </a:r>
            <a:endParaRPr lang="en-GB"/>
          </a:p>
        </p:txBody>
      </p:sp>
      <p:sp>
        <p:nvSpPr>
          <p:cNvPr id="5" name="Footer Placeholder 4"/>
          <p:cNvSpPr>
            <a:spLocks noGrp="1"/>
          </p:cNvSpPr>
          <p:nvPr>
            <p:ph type="ftr" sz="quarter" idx="11"/>
          </p:nvPr>
        </p:nvSpPr>
        <p:spPr/>
        <p:txBody>
          <a:bodyPr/>
          <a:lstStyle>
            <a:lvl1pPr>
              <a:defRPr/>
            </a:lvl1pPr>
          </a:lstStyle>
          <a:p>
            <a:r>
              <a:rPr lang="en-GB" smtClean="0"/>
              <a:t>Alex Ashley, NDS Ltd</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B82DE082-F9D2-4B4A-A13E-DA9C0D9B2449}" type="slidenum">
              <a:rPr lang="en-GB"/>
              <a:pPr/>
              <a:t>‹#›</a:t>
            </a:fld>
            <a:endParaRPr lang="en-GB"/>
          </a:p>
        </p:txBody>
      </p:sp>
    </p:spTree>
    <p:extLst>
      <p:ext uri="{BB962C8B-B14F-4D97-AF65-F5344CB8AC3E}">
        <p14:creationId xmlns:p14="http://schemas.microsoft.com/office/powerpoint/2010/main" val="2587898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r>
              <a:rPr lang="en-US" smtClean="0"/>
              <a:t>March 2012</a:t>
            </a:r>
            <a:endParaRPr lang="en-GB"/>
          </a:p>
        </p:txBody>
      </p:sp>
      <p:sp>
        <p:nvSpPr>
          <p:cNvPr id="5" name="Footer Placeholder 4"/>
          <p:cNvSpPr>
            <a:spLocks noGrp="1"/>
          </p:cNvSpPr>
          <p:nvPr>
            <p:ph type="ftr" sz="quarter" idx="11"/>
          </p:nvPr>
        </p:nvSpPr>
        <p:spPr/>
        <p:txBody>
          <a:bodyPr/>
          <a:lstStyle>
            <a:lvl1pPr>
              <a:defRPr/>
            </a:lvl1pPr>
          </a:lstStyle>
          <a:p>
            <a:r>
              <a:rPr lang="en-GB" smtClean="0"/>
              <a:t>Alex Ashley, NDS Ltd</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E2DDE04E-EF8D-4ACE-90C3-6D10BC922869}" type="slidenum">
              <a:rPr lang="en-GB"/>
              <a:pPr/>
              <a:t>‹#›</a:t>
            </a:fld>
            <a:endParaRPr lang="en-GB"/>
          </a:p>
        </p:txBody>
      </p:sp>
    </p:spTree>
    <p:extLst>
      <p:ext uri="{BB962C8B-B14F-4D97-AF65-F5344CB8AC3E}">
        <p14:creationId xmlns:p14="http://schemas.microsoft.com/office/powerpoint/2010/main" val="13210658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March 2012</a:t>
            </a:r>
            <a:endParaRPr lang="en-GB"/>
          </a:p>
        </p:txBody>
      </p:sp>
      <p:sp>
        <p:nvSpPr>
          <p:cNvPr id="5" name="Footer Placeholder 4"/>
          <p:cNvSpPr>
            <a:spLocks noGrp="1"/>
          </p:cNvSpPr>
          <p:nvPr>
            <p:ph type="ftr" sz="quarter" idx="11"/>
          </p:nvPr>
        </p:nvSpPr>
        <p:spPr/>
        <p:txBody>
          <a:bodyPr/>
          <a:lstStyle>
            <a:lvl1pPr>
              <a:defRPr/>
            </a:lvl1pPr>
          </a:lstStyle>
          <a:p>
            <a:r>
              <a:rPr lang="en-GB" smtClean="0"/>
              <a:t>Alex Ashley, NDS Ltd</a:t>
            </a:r>
            <a:endParaRPr lang="en-GB"/>
          </a:p>
        </p:txBody>
      </p:sp>
      <p:sp>
        <p:nvSpPr>
          <p:cNvPr id="6" name="Slide Number Placeholder 5"/>
          <p:cNvSpPr>
            <a:spLocks noGrp="1"/>
          </p:cNvSpPr>
          <p:nvPr>
            <p:ph type="sldNum" sz="quarter" idx="12"/>
          </p:nvPr>
        </p:nvSpPr>
        <p:spPr/>
        <p:txBody>
          <a:bodyPr/>
          <a:lstStyle>
            <a:lvl1pPr>
              <a:defRPr/>
            </a:lvl1pPr>
          </a:lstStyle>
          <a:p>
            <a:r>
              <a:rPr lang="en-GB"/>
              <a:t>Slide </a:t>
            </a:r>
            <a:fld id="{E3193A37-7FCD-46C6-B1BB-0FD8E63D0BA5}" type="slidenum">
              <a:rPr lang="en-GB"/>
              <a:pPr/>
              <a:t>‹#›</a:t>
            </a:fld>
            <a:endParaRPr lang="en-GB"/>
          </a:p>
        </p:txBody>
      </p:sp>
    </p:spTree>
    <p:extLst>
      <p:ext uri="{BB962C8B-B14F-4D97-AF65-F5344CB8AC3E}">
        <p14:creationId xmlns:p14="http://schemas.microsoft.com/office/powerpoint/2010/main" val="2086881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lvl1pPr>
              <a:defRPr/>
            </a:lvl1pPr>
          </a:lstStyle>
          <a:p>
            <a:r>
              <a:rPr lang="en-US" smtClean="0"/>
              <a:t>March 2012</a:t>
            </a:r>
            <a:endParaRPr lang="en-GB"/>
          </a:p>
        </p:txBody>
      </p:sp>
      <p:sp>
        <p:nvSpPr>
          <p:cNvPr id="6" name="Footer Placeholder 5"/>
          <p:cNvSpPr>
            <a:spLocks noGrp="1"/>
          </p:cNvSpPr>
          <p:nvPr>
            <p:ph type="ftr" sz="quarter" idx="11"/>
          </p:nvPr>
        </p:nvSpPr>
        <p:spPr/>
        <p:txBody>
          <a:bodyPr/>
          <a:lstStyle>
            <a:lvl1pPr>
              <a:defRPr/>
            </a:lvl1pPr>
          </a:lstStyle>
          <a:p>
            <a:r>
              <a:rPr lang="en-GB" smtClean="0"/>
              <a:t>Alex Ashley, NDS Ltd</a:t>
            </a:r>
            <a:endParaRPr lang="en-GB"/>
          </a:p>
        </p:txBody>
      </p:sp>
      <p:sp>
        <p:nvSpPr>
          <p:cNvPr id="7" name="Slide Number Placeholder 6"/>
          <p:cNvSpPr>
            <a:spLocks noGrp="1"/>
          </p:cNvSpPr>
          <p:nvPr>
            <p:ph type="sldNum" sz="quarter" idx="12"/>
          </p:nvPr>
        </p:nvSpPr>
        <p:spPr/>
        <p:txBody>
          <a:bodyPr/>
          <a:lstStyle>
            <a:lvl1pPr>
              <a:defRPr/>
            </a:lvl1pPr>
          </a:lstStyle>
          <a:p>
            <a:r>
              <a:rPr lang="en-GB"/>
              <a:t>Slide </a:t>
            </a:r>
            <a:fld id="{D4705DCC-6160-4237-9A3D-D0BD1C5109FB}" type="slidenum">
              <a:rPr lang="en-GB"/>
              <a:pPr/>
              <a:t>‹#›</a:t>
            </a:fld>
            <a:endParaRPr lang="en-GB"/>
          </a:p>
        </p:txBody>
      </p:sp>
    </p:spTree>
    <p:extLst>
      <p:ext uri="{BB962C8B-B14F-4D97-AF65-F5344CB8AC3E}">
        <p14:creationId xmlns:p14="http://schemas.microsoft.com/office/powerpoint/2010/main" val="30434965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lvl1pPr>
              <a:defRPr/>
            </a:lvl1pPr>
          </a:lstStyle>
          <a:p>
            <a:r>
              <a:rPr lang="en-US" smtClean="0"/>
              <a:t>March 2012</a:t>
            </a:r>
            <a:endParaRPr lang="en-GB"/>
          </a:p>
        </p:txBody>
      </p:sp>
      <p:sp>
        <p:nvSpPr>
          <p:cNvPr id="8" name="Footer Placeholder 7"/>
          <p:cNvSpPr>
            <a:spLocks noGrp="1"/>
          </p:cNvSpPr>
          <p:nvPr>
            <p:ph type="ftr" sz="quarter" idx="11"/>
          </p:nvPr>
        </p:nvSpPr>
        <p:spPr/>
        <p:txBody>
          <a:bodyPr/>
          <a:lstStyle>
            <a:lvl1pPr>
              <a:defRPr/>
            </a:lvl1pPr>
          </a:lstStyle>
          <a:p>
            <a:r>
              <a:rPr lang="en-GB" smtClean="0"/>
              <a:t>Alex Ashley, NDS Ltd</a:t>
            </a:r>
            <a:endParaRPr lang="en-GB"/>
          </a:p>
        </p:txBody>
      </p:sp>
      <p:sp>
        <p:nvSpPr>
          <p:cNvPr id="9" name="Slide Number Placeholder 8"/>
          <p:cNvSpPr>
            <a:spLocks noGrp="1"/>
          </p:cNvSpPr>
          <p:nvPr>
            <p:ph type="sldNum" sz="quarter" idx="12"/>
          </p:nvPr>
        </p:nvSpPr>
        <p:spPr/>
        <p:txBody>
          <a:bodyPr/>
          <a:lstStyle>
            <a:lvl1pPr>
              <a:defRPr/>
            </a:lvl1pPr>
          </a:lstStyle>
          <a:p>
            <a:r>
              <a:rPr lang="en-GB"/>
              <a:t>Slide </a:t>
            </a:r>
            <a:fld id="{3C81D622-A55D-4C2B-9477-4BD8472C6F91}" type="slidenum">
              <a:rPr lang="en-GB"/>
              <a:pPr/>
              <a:t>‹#›</a:t>
            </a:fld>
            <a:endParaRPr lang="en-GB"/>
          </a:p>
        </p:txBody>
      </p:sp>
    </p:spTree>
    <p:extLst>
      <p:ext uri="{BB962C8B-B14F-4D97-AF65-F5344CB8AC3E}">
        <p14:creationId xmlns:p14="http://schemas.microsoft.com/office/powerpoint/2010/main" val="40564288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lvl1pPr>
              <a:defRPr/>
            </a:lvl1pPr>
          </a:lstStyle>
          <a:p>
            <a:r>
              <a:rPr lang="en-US" smtClean="0"/>
              <a:t>March 2012</a:t>
            </a:r>
            <a:endParaRPr lang="en-GB"/>
          </a:p>
        </p:txBody>
      </p:sp>
      <p:sp>
        <p:nvSpPr>
          <p:cNvPr id="4" name="Footer Placeholder 3"/>
          <p:cNvSpPr>
            <a:spLocks noGrp="1"/>
          </p:cNvSpPr>
          <p:nvPr>
            <p:ph type="ftr" sz="quarter" idx="11"/>
          </p:nvPr>
        </p:nvSpPr>
        <p:spPr/>
        <p:txBody>
          <a:bodyPr/>
          <a:lstStyle>
            <a:lvl1pPr>
              <a:defRPr/>
            </a:lvl1pPr>
          </a:lstStyle>
          <a:p>
            <a:r>
              <a:rPr lang="en-GB" smtClean="0"/>
              <a:t>Alex Ashley, NDS Ltd</a:t>
            </a:r>
            <a:endParaRPr lang="en-GB"/>
          </a:p>
        </p:txBody>
      </p:sp>
      <p:sp>
        <p:nvSpPr>
          <p:cNvPr id="5" name="Slide Number Placeholder 4"/>
          <p:cNvSpPr>
            <a:spLocks noGrp="1"/>
          </p:cNvSpPr>
          <p:nvPr>
            <p:ph type="sldNum" sz="quarter" idx="12"/>
          </p:nvPr>
        </p:nvSpPr>
        <p:spPr/>
        <p:txBody>
          <a:bodyPr/>
          <a:lstStyle>
            <a:lvl1pPr>
              <a:defRPr/>
            </a:lvl1pPr>
          </a:lstStyle>
          <a:p>
            <a:r>
              <a:rPr lang="en-GB"/>
              <a:t>Slide </a:t>
            </a:r>
            <a:fld id="{94F75DF0-2665-46EC-A0F6-C27AA99A8B32}" type="slidenum">
              <a:rPr lang="en-GB"/>
              <a:pPr/>
              <a:t>‹#›</a:t>
            </a:fld>
            <a:endParaRPr lang="en-GB"/>
          </a:p>
        </p:txBody>
      </p:sp>
    </p:spTree>
    <p:extLst>
      <p:ext uri="{BB962C8B-B14F-4D97-AF65-F5344CB8AC3E}">
        <p14:creationId xmlns:p14="http://schemas.microsoft.com/office/powerpoint/2010/main" val="43686544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March 2012</a:t>
            </a:r>
            <a:endParaRPr lang="en-GB"/>
          </a:p>
        </p:txBody>
      </p:sp>
      <p:sp>
        <p:nvSpPr>
          <p:cNvPr id="3" name="Footer Placeholder 2"/>
          <p:cNvSpPr>
            <a:spLocks noGrp="1"/>
          </p:cNvSpPr>
          <p:nvPr>
            <p:ph type="ftr" sz="quarter" idx="11"/>
          </p:nvPr>
        </p:nvSpPr>
        <p:spPr/>
        <p:txBody>
          <a:bodyPr/>
          <a:lstStyle>
            <a:lvl1pPr>
              <a:defRPr/>
            </a:lvl1pPr>
          </a:lstStyle>
          <a:p>
            <a:r>
              <a:rPr lang="en-GB" smtClean="0"/>
              <a:t>Alex Ashley, NDS Ltd</a:t>
            </a:r>
            <a:endParaRPr lang="en-GB"/>
          </a:p>
        </p:txBody>
      </p:sp>
      <p:sp>
        <p:nvSpPr>
          <p:cNvPr id="4" name="Slide Number Placeholder 3"/>
          <p:cNvSpPr>
            <a:spLocks noGrp="1"/>
          </p:cNvSpPr>
          <p:nvPr>
            <p:ph type="sldNum" sz="quarter" idx="12"/>
          </p:nvPr>
        </p:nvSpPr>
        <p:spPr/>
        <p:txBody>
          <a:bodyPr/>
          <a:lstStyle>
            <a:lvl1pPr>
              <a:defRPr/>
            </a:lvl1pPr>
          </a:lstStyle>
          <a:p>
            <a:r>
              <a:rPr lang="en-GB"/>
              <a:t>Slide </a:t>
            </a:r>
            <a:fld id="{5272D080-C6DA-4C10-A6B5-CFB9CCEC809D}" type="slidenum">
              <a:rPr lang="en-GB"/>
              <a:pPr/>
              <a:t>‹#›</a:t>
            </a:fld>
            <a:endParaRPr lang="en-GB"/>
          </a:p>
        </p:txBody>
      </p:sp>
    </p:spTree>
    <p:extLst>
      <p:ext uri="{BB962C8B-B14F-4D97-AF65-F5344CB8AC3E}">
        <p14:creationId xmlns:p14="http://schemas.microsoft.com/office/powerpoint/2010/main" val="274974187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GB"/>
          </a:p>
        </p:txBody>
      </p:sp>
      <p:sp>
        <p:nvSpPr>
          <p:cNvPr id="6" name="Footer Placeholder 5"/>
          <p:cNvSpPr>
            <a:spLocks noGrp="1"/>
          </p:cNvSpPr>
          <p:nvPr>
            <p:ph type="ftr" sz="quarter" idx="11"/>
          </p:nvPr>
        </p:nvSpPr>
        <p:spPr/>
        <p:txBody>
          <a:bodyPr/>
          <a:lstStyle>
            <a:lvl1pPr>
              <a:defRPr/>
            </a:lvl1pPr>
          </a:lstStyle>
          <a:p>
            <a:r>
              <a:rPr lang="en-GB" smtClean="0"/>
              <a:t>Alex Ashley, NDS Ltd</a:t>
            </a:r>
            <a:endParaRPr lang="en-GB"/>
          </a:p>
        </p:txBody>
      </p:sp>
      <p:sp>
        <p:nvSpPr>
          <p:cNvPr id="7" name="Slide Number Placeholder 6"/>
          <p:cNvSpPr>
            <a:spLocks noGrp="1"/>
          </p:cNvSpPr>
          <p:nvPr>
            <p:ph type="sldNum" sz="quarter" idx="12"/>
          </p:nvPr>
        </p:nvSpPr>
        <p:spPr/>
        <p:txBody>
          <a:bodyPr/>
          <a:lstStyle>
            <a:lvl1pPr>
              <a:defRPr/>
            </a:lvl1pPr>
          </a:lstStyle>
          <a:p>
            <a:r>
              <a:rPr lang="en-GB"/>
              <a:t>Slide </a:t>
            </a:r>
            <a:fld id="{676EBAE9-F5F8-4434-8BBF-D177CE8B7D4C}" type="slidenum">
              <a:rPr lang="en-GB"/>
              <a:pPr/>
              <a:t>‹#›</a:t>
            </a:fld>
            <a:endParaRPr lang="en-GB"/>
          </a:p>
        </p:txBody>
      </p:sp>
    </p:spTree>
    <p:extLst>
      <p:ext uri="{BB962C8B-B14F-4D97-AF65-F5344CB8AC3E}">
        <p14:creationId xmlns:p14="http://schemas.microsoft.com/office/powerpoint/2010/main" val="2647710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March 2012</a:t>
            </a:r>
            <a:endParaRPr lang="en-GB"/>
          </a:p>
        </p:txBody>
      </p:sp>
      <p:sp>
        <p:nvSpPr>
          <p:cNvPr id="6" name="Footer Placeholder 5"/>
          <p:cNvSpPr>
            <a:spLocks noGrp="1"/>
          </p:cNvSpPr>
          <p:nvPr>
            <p:ph type="ftr" sz="quarter" idx="11"/>
          </p:nvPr>
        </p:nvSpPr>
        <p:spPr/>
        <p:txBody>
          <a:bodyPr/>
          <a:lstStyle>
            <a:lvl1pPr>
              <a:defRPr/>
            </a:lvl1pPr>
          </a:lstStyle>
          <a:p>
            <a:r>
              <a:rPr lang="en-GB" smtClean="0"/>
              <a:t>Alex Ashley, NDS Ltd</a:t>
            </a:r>
            <a:endParaRPr lang="en-GB"/>
          </a:p>
        </p:txBody>
      </p:sp>
      <p:sp>
        <p:nvSpPr>
          <p:cNvPr id="7" name="Slide Number Placeholder 6"/>
          <p:cNvSpPr>
            <a:spLocks noGrp="1"/>
          </p:cNvSpPr>
          <p:nvPr>
            <p:ph type="sldNum" sz="quarter" idx="12"/>
          </p:nvPr>
        </p:nvSpPr>
        <p:spPr/>
        <p:txBody>
          <a:bodyPr/>
          <a:lstStyle>
            <a:lvl1pPr>
              <a:defRPr/>
            </a:lvl1pPr>
          </a:lstStyle>
          <a:p>
            <a:r>
              <a:rPr lang="en-GB"/>
              <a:t>Slide </a:t>
            </a:r>
            <a:fld id="{A9B19D7A-905A-400A-8737-8F127FD116FF}" type="slidenum">
              <a:rPr lang="en-GB"/>
              <a:pPr/>
              <a:t>‹#›</a:t>
            </a:fld>
            <a:endParaRPr lang="en-GB"/>
          </a:p>
        </p:txBody>
      </p:sp>
    </p:spTree>
    <p:extLst>
      <p:ext uri="{BB962C8B-B14F-4D97-AF65-F5344CB8AC3E}">
        <p14:creationId xmlns:p14="http://schemas.microsoft.com/office/powerpoint/2010/main" val="474304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en-US" smtClean="0"/>
              <a:t>Click to edit Master title style</a:t>
            </a:r>
            <a:endParaRPr lang="en-GB"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smtClean="0"/>
          </a:p>
        </p:txBody>
      </p:sp>
      <p:sp>
        <p:nvSpPr>
          <p:cNvPr id="1028" name="Rectangle 4"/>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en-US" smtClean="0"/>
              <a:t>March 2012</a:t>
            </a:r>
            <a:endParaRPr lang="en-GB"/>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GB" smtClean="0"/>
              <a:t>Alex Ashley, NDS Ltd</a:t>
            </a:r>
            <a:endParaRPr lang="en-GB"/>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GB"/>
              <a:t>Slide </a:t>
            </a:r>
            <a:fld id="{9C73FF26-E8A0-4566-A618-10322F12E631}" type="slidenum">
              <a:rPr lang="en-GB"/>
              <a:pPr/>
              <a:t>‹#›</a:t>
            </a:fld>
            <a:endParaRPr lang="en-GB"/>
          </a:p>
        </p:txBody>
      </p:sp>
      <p:sp>
        <p:nvSpPr>
          <p:cNvPr id="1031" name="Rectangle 7"/>
          <p:cNvSpPr>
            <a:spLocks noChangeArrowheads="1"/>
          </p:cNvSpPr>
          <p:nvPr/>
        </p:nvSpPr>
        <p:spPr bwMode="auto">
          <a:xfrm>
            <a:off x="5162485" y="332601"/>
            <a:ext cx="3283015"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p>
            <a:pPr marL="457200" lvl="4" algn="r"/>
            <a:r>
              <a:rPr lang="en-GB" sz="1800" b="1" dirty="0"/>
              <a:t>doc.: IEEE </a:t>
            </a:r>
            <a:r>
              <a:rPr lang="en-GB" sz="1800" b="1" dirty="0" smtClean="0"/>
              <a:t>802.11-12/0432r0</a:t>
            </a:r>
            <a:endParaRPr lang="en-GB"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GB"/>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GB"/>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hangingPunct="1">
        <a:spcBef>
          <a:spcPct val="0"/>
        </a:spcBef>
        <a:spcAft>
          <a:spcPct val="0"/>
        </a:spcAft>
        <a:defRPr sz="3200" b="1">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itchFamily="18" charset="0"/>
        </a:defRPr>
      </a:lvl2pPr>
      <a:lvl3pPr algn="ctr" rtl="0" eaLnBrk="1" fontAlgn="base" hangingPunct="1">
        <a:spcBef>
          <a:spcPct val="0"/>
        </a:spcBef>
        <a:spcAft>
          <a:spcPct val="0"/>
        </a:spcAft>
        <a:defRPr sz="3200" b="1">
          <a:solidFill>
            <a:schemeClr val="tx2"/>
          </a:solidFill>
          <a:latin typeface="Times New Roman" pitchFamily="18" charset="0"/>
        </a:defRPr>
      </a:lvl3pPr>
      <a:lvl4pPr algn="ctr" rtl="0" eaLnBrk="1" fontAlgn="base" hangingPunct="1">
        <a:spcBef>
          <a:spcPct val="0"/>
        </a:spcBef>
        <a:spcAft>
          <a:spcPct val="0"/>
        </a:spcAft>
        <a:defRPr sz="3200" b="1">
          <a:solidFill>
            <a:schemeClr val="tx2"/>
          </a:solidFill>
          <a:latin typeface="Times New Roman" pitchFamily="18" charset="0"/>
        </a:defRPr>
      </a:lvl4pPr>
      <a:lvl5pPr algn="ctr" rtl="0" eaLnBrk="1" fontAlgn="base" hangingPunct="1">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sz="2400" b="1">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a:solidFill>
            <a:schemeClr val="tx1"/>
          </a:solidFill>
          <a:latin typeface="+mn-lt"/>
        </a:defRPr>
      </a:lvl2pPr>
      <a:lvl3pPr marL="1085850" indent="-228600" algn="l" rtl="0" eaLnBrk="1" fontAlgn="base" hangingPunct="1">
        <a:spcBef>
          <a:spcPct val="20000"/>
        </a:spcBef>
        <a:spcAft>
          <a:spcPct val="0"/>
        </a:spcAft>
        <a:buChar char="•"/>
        <a:defRPr>
          <a:solidFill>
            <a:schemeClr val="tx1"/>
          </a:solidFill>
          <a:latin typeface="+mn-lt"/>
        </a:defRPr>
      </a:lvl3pPr>
      <a:lvl4pPr marL="1428750" indent="-228600" algn="l" rtl="0" eaLnBrk="1" fontAlgn="base" hangingPunct="1">
        <a:spcBef>
          <a:spcPct val="20000"/>
        </a:spcBef>
        <a:spcAft>
          <a:spcPct val="0"/>
        </a:spcAft>
        <a:buChar char="–"/>
        <a:defRPr sz="1600">
          <a:solidFill>
            <a:schemeClr val="tx1"/>
          </a:solidFill>
          <a:latin typeface="+mn-lt"/>
        </a:defRPr>
      </a:lvl4pPr>
      <a:lvl5pPr marL="1771650" indent="-228600" algn="l" rtl="0" eaLnBrk="1" fontAlgn="base" hangingPunct="1">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sz="half" idx="10"/>
          </p:nvPr>
        </p:nvSpPr>
        <p:spPr/>
        <p:txBody>
          <a:bodyPr/>
          <a:lstStyle/>
          <a:p>
            <a:r>
              <a:rPr lang="en-US" smtClean="0"/>
              <a:t>March 2012</a:t>
            </a:r>
            <a:endParaRPr lang="en-GB"/>
          </a:p>
        </p:txBody>
      </p:sp>
      <p:sp>
        <p:nvSpPr>
          <p:cNvPr id="7" name="Footer Placeholder 4"/>
          <p:cNvSpPr>
            <a:spLocks noGrp="1"/>
          </p:cNvSpPr>
          <p:nvPr>
            <p:ph type="ftr" sz="quarter" idx="11"/>
          </p:nvPr>
        </p:nvSpPr>
        <p:spPr/>
        <p:txBody>
          <a:bodyPr/>
          <a:lstStyle/>
          <a:p>
            <a:r>
              <a:rPr lang="en-GB" smtClean="0"/>
              <a:t>Alex Ashley, NDS Ltd</a:t>
            </a:r>
            <a:endParaRPr lang="en-GB"/>
          </a:p>
        </p:txBody>
      </p:sp>
      <p:sp>
        <p:nvSpPr>
          <p:cNvPr id="8" name="Slide Number Placeholder 5"/>
          <p:cNvSpPr>
            <a:spLocks noGrp="1"/>
          </p:cNvSpPr>
          <p:nvPr>
            <p:ph type="sldNum" sz="quarter" idx="12"/>
          </p:nvPr>
        </p:nvSpPr>
        <p:spPr/>
        <p:txBody>
          <a:bodyPr/>
          <a:lstStyle/>
          <a:p>
            <a:r>
              <a:rPr lang="en-GB"/>
              <a:t>Slide </a:t>
            </a:r>
            <a:fld id="{5EF9C01A-AD6D-4EF8-9F53-4420310FB111}" type="slidenum">
              <a:rPr lang="en-GB"/>
              <a:pPr/>
              <a:t>1</a:t>
            </a:fld>
            <a:endParaRPr lang="en-GB"/>
          </a:p>
        </p:txBody>
      </p:sp>
      <p:sp>
        <p:nvSpPr>
          <p:cNvPr id="30722" name="Rectangle 2"/>
          <p:cNvSpPr>
            <a:spLocks noGrp="1" noChangeArrowheads="1"/>
          </p:cNvSpPr>
          <p:nvPr>
            <p:ph type="title"/>
          </p:nvPr>
        </p:nvSpPr>
        <p:spPr>
          <a:noFill/>
          <a:ln/>
        </p:spPr>
        <p:txBody>
          <a:bodyPr/>
          <a:lstStyle/>
          <a:p>
            <a:r>
              <a:rPr lang="en-GB" dirty="0" smtClean="0"/>
              <a:t>Recommended changes to 802.1Q-2011</a:t>
            </a:r>
            <a:endParaRPr lang="en-GB" dirty="0"/>
          </a:p>
        </p:txBody>
      </p:sp>
      <p:sp>
        <p:nvSpPr>
          <p:cNvPr id="30726" name="Rectangle 6"/>
          <p:cNvSpPr>
            <a:spLocks noGrp="1" noChangeArrowheads="1"/>
          </p:cNvSpPr>
          <p:nvPr>
            <p:ph type="body" idx="1"/>
          </p:nvPr>
        </p:nvSpPr>
        <p:spPr>
          <a:xfrm>
            <a:off x="685800" y="1524000"/>
            <a:ext cx="7772400" cy="381000"/>
          </a:xfrm>
          <a:noFill/>
          <a:ln/>
        </p:spPr>
        <p:txBody>
          <a:bodyPr/>
          <a:lstStyle/>
          <a:p>
            <a:pPr algn="ctr">
              <a:buFontTx/>
              <a:buNone/>
            </a:pPr>
            <a:r>
              <a:rPr lang="en-GB" sz="2000" dirty="0"/>
              <a:t>Date:</a:t>
            </a:r>
            <a:r>
              <a:rPr lang="en-GB" sz="2000" b="0" dirty="0"/>
              <a:t> </a:t>
            </a:r>
            <a:r>
              <a:rPr lang="en-GB" sz="2000" b="0" dirty="0" smtClean="0"/>
              <a:t>2011-03-14</a:t>
            </a:r>
            <a:endParaRPr lang="en-GB" sz="2000" b="0" dirty="0"/>
          </a:p>
        </p:txBody>
      </p:sp>
      <p:graphicFrame>
        <p:nvGraphicFramePr>
          <p:cNvPr id="30731" name="Object 11"/>
          <p:cNvGraphicFramePr>
            <a:graphicFrameLocks noChangeAspect="1"/>
          </p:cNvGraphicFramePr>
          <p:nvPr>
            <p:extLst>
              <p:ext uri="{D42A27DB-BD31-4B8C-83A1-F6EECF244321}">
                <p14:modId xmlns:p14="http://schemas.microsoft.com/office/powerpoint/2010/main" val="758791241"/>
              </p:ext>
            </p:extLst>
          </p:nvPr>
        </p:nvGraphicFramePr>
        <p:xfrm>
          <a:off x="515938" y="2450505"/>
          <a:ext cx="8112125" cy="2706687"/>
        </p:xfrm>
        <a:graphic>
          <a:graphicData uri="http://schemas.openxmlformats.org/presentationml/2006/ole">
            <mc:AlternateContent xmlns:mc="http://schemas.openxmlformats.org/markup-compatibility/2006">
              <mc:Choice xmlns:v="urn:schemas-microsoft-com:vml" Requires="v">
                <p:oleObj spid="_x0000_s30744" name="Document" r:id="rId4" imgW="8253286" imgH="2751163" progId="Word.Document.8">
                  <p:embed/>
                </p:oleObj>
              </mc:Choice>
              <mc:Fallback>
                <p:oleObj name="Document" r:id="rId4" imgW="8253286" imgH="2751163" progId="Word.Document.8">
                  <p:embed/>
                  <p:pic>
                    <p:nvPicPr>
                      <p:cNvPr id="0" name="Object 11"/>
                      <p:cNvPicPr>
                        <a:picLocks noChangeAspect="1" noChangeArrowheads="1"/>
                      </p:cNvPicPr>
                      <p:nvPr/>
                    </p:nvPicPr>
                    <p:blipFill>
                      <a:blip r:embed="rId5"/>
                      <a:srcRect/>
                      <a:stretch>
                        <a:fillRect/>
                      </a:stretch>
                    </p:blipFill>
                    <p:spPr bwMode="auto">
                      <a:xfrm>
                        <a:off x="515938" y="2450505"/>
                        <a:ext cx="8112125" cy="2706687"/>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p>
            <a:pPr marL="342900" indent="-342900">
              <a:spcBef>
                <a:spcPct val="20000"/>
              </a:spcBef>
            </a:pPr>
            <a:r>
              <a:rPr lang="en-GB" sz="2000" b="1"/>
              <a:t>Authors:</a:t>
            </a:r>
            <a:endParaRPr lang="en-GB" sz="200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a:t>Slide </a:t>
            </a:r>
            <a:fld id="{507E2D58-F637-4342-9CBE-E1F07D4496EC}" type="slidenum">
              <a:rPr lang="en-GB"/>
              <a:pPr/>
              <a:t>2</a:t>
            </a:fld>
            <a:endParaRPr lang="en-GB"/>
          </a:p>
        </p:txBody>
      </p:sp>
      <p:sp>
        <p:nvSpPr>
          <p:cNvPr id="5122" name="Rectangle 2"/>
          <p:cNvSpPr>
            <a:spLocks noGrp="1" noChangeArrowheads="1"/>
          </p:cNvSpPr>
          <p:nvPr>
            <p:ph type="title"/>
          </p:nvPr>
        </p:nvSpPr>
        <p:spPr>
          <a:noFill/>
          <a:ln/>
        </p:spPr>
        <p:txBody>
          <a:bodyPr/>
          <a:lstStyle/>
          <a:p>
            <a:r>
              <a:rPr lang="en-GB"/>
              <a:t>Abstract</a:t>
            </a:r>
          </a:p>
        </p:txBody>
      </p:sp>
      <p:sp>
        <p:nvSpPr>
          <p:cNvPr id="5123" name="Rectangle 3"/>
          <p:cNvSpPr>
            <a:spLocks noGrp="1" noChangeArrowheads="1"/>
          </p:cNvSpPr>
          <p:nvPr>
            <p:ph type="body" idx="1"/>
          </p:nvPr>
        </p:nvSpPr>
        <p:spPr>
          <a:noFill/>
          <a:ln/>
        </p:spPr>
        <p:txBody>
          <a:bodyPr/>
          <a:lstStyle/>
          <a:p>
            <a:r>
              <a:rPr lang="en-GB" dirty="0" smtClean="0"/>
              <a:t>Annex C of 802.1Q-2011 defines the DMN implementation requirements for 802.11</a:t>
            </a:r>
          </a:p>
          <a:p>
            <a:r>
              <a:rPr lang="en-GB" dirty="0" smtClean="0"/>
              <a:t>During the comment resolution process of P802.11aa, some MIB attributes, MLME primitives and frames were renamed</a:t>
            </a:r>
          </a:p>
          <a:p>
            <a:r>
              <a:rPr lang="en-GB" dirty="0" smtClean="0"/>
              <a:t>This presentation lists the changes that should be made in the next revision of 802.1Q</a:t>
            </a:r>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a:t>Slide </a:t>
            </a:r>
            <a:fld id="{AEAE645F-35C8-46DA-8F99-A25A1AC7468E}" type="slidenum">
              <a:rPr lang="en-GB"/>
              <a:pPr/>
              <a:t>3</a:t>
            </a:fld>
            <a:endParaRPr lang="en-GB"/>
          </a:p>
        </p:txBody>
      </p:sp>
      <p:sp>
        <p:nvSpPr>
          <p:cNvPr id="20482" name="Rectangle 2"/>
          <p:cNvSpPr>
            <a:spLocks noGrp="1" noChangeArrowheads="1"/>
          </p:cNvSpPr>
          <p:nvPr>
            <p:ph type="title"/>
          </p:nvPr>
        </p:nvSpPr>
        <p:spPr/>
        <p:txBody>
          <a:bodyPr/>
          <a:lstStyle/>
          <a:p>
            <a:r>
              <a:rPr lang="en-GB" dirty="0" smtClean="0"/>
              <a:t>Figures C-11, C-12 and C-13</a:t>
            </a:r>
            <a:endParaRPr lang="en-US" dirty="0"/>
          </a:p>
        </p:txBody>
      </p:sp>
      <p:sp>
        <p:nvSpPr>
          <p:cNvPr id="20483" name="Rectangle 3"/>
          <p:cNvSpPr>
            <a:spLocks noGrp="1" noChangeArrowheads="1"/>
          </p:cNvSpPr>
          <p:nvPr>
            <p:ph type="body" idx="1"/>
          </p:nvPr>
        </p:nvSpPr>
        <p:spPr/>
        <p:txBody>
          <a:bodyPr/>
          <a:lstStyle/>
          <a:p>
            <a:r>
              <a:rPr lang="en-GB" dirty="0" smtClean="0"/>
              <a:t>Change </a:t>
            </a:r>
            <a:r>
              <a:rPr lang="en-GB" b="0" i="1" dirty="0" smtClean="0"/>
              <a:t>MLME-</a:t>
            </a:r>
            <a:r>
              <a:rPr lang="en-GB" b="0" i="1" dirty="0" err="1" smtClean="0"/>
              <a:t>ADDTS.Reserve</a:t>
            </a:r>
            <a:r>
              <a:rPr lang="en-GB" dirty="0" smtClean="0"/>
              <a:t> to </a:t>
            </a:r>
            <a:r>
              <a:rPr lang="en-US" b="0" i="1" dirty="0" smtClean="0"/>
              <a:t>MLME-</a:t>
            </a:r>
            <a:r>
              <a:rPr lang="en-US" b="0" i="1" dirty="0" err="1" smtClean="0"/>
              <a:t>ADDTSRESERVE.request</a:t>
            </a:r>
            <a:endParaRPr lang="en-US" b="0" i="1" dirty="0" smtClean="0"/>
          </a:p>
          <a:p>
            <a:r>
              <a:rPr lang="en-US" dirty="0" smtClean="0"/>
              <a:t>Change </a:t>
            </a:r>
            <a:r>
              <a:rPr lang="en-US" b="0" i="1" dirty="0" smtClean="0"/>
              <a:t>ADDTS Reserve </a:t>
            </a:r>
            <a:r>
              <a:rPr lang="en-US" dirty="0" smtClean="0"/>
              <a:t>to </a:t>
            </a:r>
            <a:r>
              <a:rPr lang="en-US" b="0" i="1" dirty="0" smtClean="0"/>
              <a:t>ADDTS Reserve Request</a:t>
            </a:r>
          </a:p>
          <a:p>
            <a:r>
              <a:rPr lang="en-US" dirty="0" smtClean="0"/>
              <a:t>Change </a:t>
            </a:r>
            <a:r>
              <a:rPr lang="en-US" b="0" i="1" dirty="0" smtClean="0"/>
              <a:t>ADDTS Complete </a:t>
            </a:r>
            <a:r>
              <a:rPr lang="en-US" dirty="0" smtClean="0"/>
              <a:t>to </a:t>
            </a:r>
            <a:r>
              <a:rPr lang="en-US" b="0" i="1" dirty="0" smtClean="0"/>
              <a:t>ADDTS Reserve Response</a:t>
            </a:r>
          </a:p>
          <a:p>
            <a:r>
              <a:rPr lang="en-GB" dirty="0" smtClean="0"/>
              <a:t>Below the line of </a:t>
            </a:r>
            <a:r>
              <a:rPr lang="en-GB" b="0" i="1" dirty="0" smtClean="0"/>
              <a:t>ADDTS Complete</a:t>
            </a:r>
            <a:r>
              <a:rPr lang="en-GB" dirty="0" smtClean="0"/>
              <a:t>, add a new line for </a:t>
            </a:r>
            <a:r>
              <a:rPr lang="en-GB" b="0" i="1" dirty="0" smtClean="0"/>
              <a:t>MLME-</a:t>
            </a:r>
            <a:r>
              <a:rPr lang="en-GB" b="0" i="1" dirty="0" err="1" smtClean="0"/>
              <a:t>ADDTSRESERVE.response</a:t>
            </a:r>
            <a:endParaRPr lang="en-GB" b="0" i="1"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sz="2800" dirty="0" smtClean="0"/>
              <a:t>Figure 10-8a - TS setup when initiated by the AP</a:t>
            </a:r>
            <a:endParaRPr lang="en-GB" sz="2800" dirty="0"/>
          </a:p>
        </p:txBody>
      </p:sp>
      <p:sp>
        <p:nvSpPr>
          <p:cNvPr id="3" name="Content Placeholder 2"/>
          <p:cNvSpPr>
            <a:spLocks noGrp="1"/>
          </p:cNvSpPr>
          <p:nvPr>
            <p:ph idx="1"/>
          </p:nvPr>
        </p:nvSpPr>
        <p:spPr/>
        <p:txBody>
          <a:bodyPr/>
          <a:lstStyle/>
          <a:p>
            <a:endParaRPr lang="en-GB"/>
          </a:p>
        </p:txBody>
      </p:sp>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smtClean="0"/>
              <a:t>Slide </a:t>
            </a:r>
            <a:fld id="{E2DDE04E-EF8D-4ACE-90C3-6D10BC922869}" type="slidenum">
              <a:rPr lang="en-GB" smtClean="0"/>
              <a:pPr/>
              <a:t>4</a:t>
            </a:fld>
            <a:endParaRPr lang="en-GB"/>
          </a:p>
        </p:txBody>
      </p:sp>
      <p:pic>
        <p:nvPicPr>
          <p:cNvPr id="337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62205" y="1556792"/>
            <a:ext cx="5518107" cy="48689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cap="flat" cmpd="sng">
                <a:solidFill>
                  <a:schemeClr val="tx1"/>
                </a:solidFill>
                <a:prstDash val="solid"/>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0581341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Page 1210</a:t>
            </a:r>
            <a:endParaRPr lang="en-GB" dirty="0"/>
          </a:p>
        </p:txBody>
      </p:sp>
      <p:sp>
        <p:nvSpPr>
          <p:cNvPr id="3" name="Content Placeholder 2"/>
          <p:cNvSpPr>
            <a:spLocks noGrp="1"/>
          </p:cNvSpPr>
          <p:nvPr>
            <p:ph idx="1"/>
          </p:nvPr>
        </p:nvSpPr>
        <p:spPr/>
        <p:txBody>
          <a:bodyPr/>
          <a:lstStyle/>
          <a:p>
            <a:r>
              <a:rPr lang="en-GB" sz="2800" dirty="0" smtClean="0"/>
              <a:t>Change “</a:t>
            </a:r>
            <a:r>
              <a:rPr lang="en-GB" sz="2800" b="0" i="1" dirty="0" smtClean="0"/>
              <a:t>HC where dot11RobustAvStreaming is set to true</a:t>
            </a:r>
            <a:r>
              <a:rPr lang="en-GB" sz="2800" dirty="0" smtClean="0"/>
              <a:t>” to “</a:t>
            </a:r>
            <a:r>
              <a:rPr lang="en-GB" sz="2800" b="0" i="1" dirty="0" smtClean="0"/>
              <a:t>HC where </a:t>
            </a:r>
            <a:r>
              <a:rPr lang="en-US" sz="2800" b="0" i="1" dirty="0" smtClean="0"/>
              <a:t>dot11RobustAVStreamingImplemented </a:t>
            </a:r>
            <a:r>
              <a:rPr lang="en-GB" sz="2800" b="0" i="1" dirty="0" smtClean="0"/>
              <a:t>is true</a:t>
            </a:r>
            <a:r>
              <a:rPr lang="en-GB" sz="2800" dirty="0" smtClean="0"/>
              <a:t>”</a:t>
            </a:r>
          </a:p>
          <a:p>
            <a:r>
              <a:rPr lang="en-GB" sz="2800" dirty="0" smtClean="0"/>
              <a:t>Change “</a:t>
            </a:r>
            <a:r>
              <a:rPr lang="en-GB" sz="2800" b="0" i="1" dirty="0" smtClean="0"/>
              <a:t>The BSS </a:t>
            </a:r>
            <a:r>
              <a:rPr lang="en-GB" sz="2800" b="0" i="1" dirty="0" err="1" smtClean="0"/>
              <a:t>QoS</a:t>
            </a:r>
            <a:r>
              <a:rPr lang="en-GB" sz="2800" b="0" i="1" dirty="0" smtClean="0"/>
              <a:t> AP shall then generate an autonomous ADDTS Reserve frame</a:t>
            </a:r>
            <a:r>
              <a:rPr lang="en-GB" sz="2800" dirty="0" smtClean="0"/>
              <a:t>” to “</a:t>
            </a:r>
            <a:r>
              <a:rPr lang="en-GB" sz="2800" b="0" i="1" dirty="0" smtClean="0"/>
              <a:t>The BSS </a:t>
            </a:r>
            <a:r>
              <a:rPr lang="en-GB" sz="2800" b="0" i="1" dirty="0" err="1" smtClean="0"/>
              <a:t>QoS</a:t>
            </a:r>
            <a:r>
              <a:rPr lang="en-GB" sz="2800" b="0" i="1" dirty="0" smtClean="0"/>
              <a:t> AP shall then generate an ADDTS Reserve Request frame</a:t>
            </a:r>
            <a:r>
              <a:rPr lang="en-GB" sz="2800" dirty="0" smtClean="0"/>
              <a:t>”</a:t>
            </a:r>
          </a:p>
        </p:txBody>
      </p:sp>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smtClean="0"/>
              <a:t>Slide </a:t>
            </a:r>
            <a:fld id="{E2DDE04E-EF8D-4ACE-90C3-6D10BC922869}" type="slidenum">
              <a:rPr lang="en-GB" smtClean="0"/>
              <a:pPr/>
              <a:t>5</a:t>
            </a:fld>
            <a:endParaRPr lang="en-GB"/>
          </a:p>
        </p:txBody>
      </p:sp>
    </p:spTree>
    <p:extLst>
      <p:ext uri="{BB962C8B-B14F-4D97-AF65-F5344CB8AC3E}">
        <p14:creationId xmlns:p14="http://schemas.microsoft.com/office/powerpoint/2010/main" val="37484952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Page 1210</a:t>
            </a:r>
            <a:endParaRPr lang="en-GB" dirty="0"/>
          </a:p>
        </p:txBody>
      </p:sp>
      <p:sp>
        <p:nvSpPr>
          <p:cNvPr id="3" name="Content Placeholder 2"/>
          <p:cNvSpPr>
            <a:spLocks noGrp="1"/>
          </p:cNvSpPr>
          <p:nvPr>
            <p:ph idx="1"/>
          </p:nvPr>
        </p:nvSpPr>
        <p:spPr/>
        <p:txBody>
          <a:bodyPr/>
          <a:lstStyle/>
          <a:p>
            <a:r>
              <a:rPr lang="en-GB" dirty="0" smtClean="0"/>
              <a:t>To the end of the paragraph “</a:t>
            </a:r>
            <a:r>
              <a:rPr lang="en-GB" b="0" i="1" dirty="0" smtClean="0"/>
              <a:t>If the BSS </a:t>
            </a:r>
            <a:r>
              <a:rPr lang="en-GB" b="0" i="1" dirty="0" err="1" smtClean="0"/>
              <a:t>QoS</a:t>
            </a:r>
            <a:r>
              <a:rPr lang="en-GB" b="0" i="1" dirty="0" smtClean="0"/>
              <a:t> AP decides to accept the request …</a:t>
            </a:r>
            <a:r>
              <a:rPr lang="en-GB" dirty="0" smtClean="0"/>
              <a:t>” add “</a:t>
            </a:r>
            <a:r>
              <a:rPr lang="en-GB" b="0" i="1" dirty="0" smtClean="0"/>
              <a:t>The appropriate SRP Talker or Listener node replies to this ADDTS Reserve Request frame with an ADDTS Reserve Response frame indicating if the node accepts the reservation request. One or more ADDTS Request and ADDTS Response frames might be exchanged prior to the ADDTS Reserve Response frame.</a:t>
            </a:r>
            <a:r>
              <a:rPr lang="en-GB" dirty="0" smtClean="0"/>
              <a:t>”</a:t>
            </a:r>
          </a:p>
          <a:p>
            <a:r>
              <a:rPr lang="en-GB" dirty="0" smtClean="0"/>
              <a:t>Change “</a:t>
            </a:r>
            <a:r>
              <a:rPr lang="en-GB" b="0" i="1" dirty="0" smtClean="0"/>
              <a:t>If the BSS </a:t>
            </a:r>
            <a:r>
              <a:rPr lang="en-GB" b="0" i="1" dirty="0" err="1" smtClean="0"/>
              <a:t>QoS</a:t>
            </a:r>
            <a:r>
              <a:rPr lang="en-GB" b="0" i="1" dirty="0" smtClean="0"/>
              <a:t> AP decides to reject the request</a:t>
            </a:r>
            <a:r>
              <a:rPr lang="en-GB" dirty="0" smtClean="0"/>
              <a:t>” to “</a:t>
            </a:r>
            <a:r>
              <a:rPr lang="en-GB" b="0" i="1" dirty="0" smtClean="0"/>
              <a:t>If the BSS </a:t>
            </a:r>
            <a:r>
              <a:rPr lang="en-GB" b="0" i="1" dirty="0" err="1" smtClean="0"/>
              <a:t>QoS</a:t>
            </a:r>
            <a:r>
              <a:rPr lang="en-GB" b="0" i="1" dirty="0" smtClean="0"/>
              <a:t> AP or Listener/Talker node decides to reject the request</a:t>
            </a:r>
            <a:r>
              <a:rPr lang="en-GB" dirty="0" smtClean="0"/>
              <a:t>”</a:t>
            </a:r>
            <a:endParaRPr lang="en-GB" dirty="0"/>
          </a:p>
        </p:txBody>
      </p:sp>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smtClean="0"/>
              <a:t>Slide </a:t>
            </a:r>
            <a:fld id="{E2DDE04E-EF8D-4ACE-90C3-6D10BC922869}" type="slidenum">
              <a:rPr lang="en-GB" smtClean="0"/>
              <a:pPr/>
              <a:t>6</a:t>
            </a:fld>
            <a:endParaRPr lang="en-GB"/>
          </a:p>
        </p:txBody>
      </p:sp>
    </p:spTree>
    <p:extLst>
      <p:ext uri="{BB962C8B-B14F-4D97-AF65-F5344CB8AC3E}">
        <p14:creationId xmlns:p14="http://schemas.microsoft.com/office/powerpoint/2010/main" val="374849525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a:t>Slide </a:t>
            </a:r>
            <a:fld id="{39A82FA2-AFF3-425B-A2D0-2ABDB7006885}" type="slidenum">
              <a:rPr lang="en-GB"/>
              <a:pPr/>
              <a:t>7</a:t>
            </a:fld>
            <a:endParaRPr lang="en-GB"/>
          </a:p>
        </p:txBody>
      </p:sp>
      <p:sp>
        <p:nvSpPr>
          <p:cNvPr id="21506" name="Rectangle 2"/>
          <p:cNvSpPr>
            <a:spLocks noGrp="1" noChangeArrowheads="1"/>
          </p:cNvSpPr>
          <p:nvPr>
            <p:ph type="title"/>
          </p:nvPr>
        </p:nvSpPr>
        <p:spPr/>
        <p:txBody>
          <a:bodyPr/>
          <a:lstStyle/>
          <a:p>
            <a:endParaRPr lang="en-GB"/>
          </a:p>
        </p:txBody>
      </p:sp>
      <p:sp>
        <p:nvSpPr>
          <p:cNvPr id="21507" name="Rectangle 3"/>
          <p:cNvSpPr>
            <a:spLocks noGrp="1" noChangeArrowheads="1"/>
          </p:cNvSpPr>
          <p:nvPr>
            <p:ph type="body" idx="1"/>
          </p:nvPr>
        </p:nvSpPr>
        <p:spPr/>
        <p:txBody>
          <a:bodyPr/>
          <a:lstStyle/>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March 2012</a:t>
            </a:r>
            <a:endParaRPr lang="en-GB"/>
          </a:p>
        </p:txBody>
      </p:sp>
      <p:sp>
        <p:nvSpPr>
          <p:cNvPr id="5" name="Footer Placeholder 4"/>
          <p:cNvSpPr>
            <a:spLocks noGrp="1"/>
          </p:cNvSpPr>
          <p:nvPr>
            <p:ph type="ftr" sz="quarter" idx="11"/>
          </p:nvPr>
        </p:nvSpPr>
        <p:spPr/>
        <p:txBody>
          <a:bodyPr/>
          <a:lstStyle/>
          <a:p>
            <a:r>
              <a:rPr lang="en-GB" smtClean="0"/>
              <a:t>Alex Ashley, NDS Ltd</a:t>
            </a:r>
            <a:endParaRPr lang="en-GB"/>
          </a:p>
        </p:txBody>
      </p:sp>
      <p:sp>
        <p:nvSpPr>
          <p:cNvPr id="6" name="Slide Number Placeholder 5"/>
          <p:cNvSpPr>
            <a:spLocks noGrp="1"/>
          </p:cNvSpPr>
          <p:nvPr>
            <p:ph type="sldNum" sz="quarter" idx="12"/>
          </p:nvPr>
        </p:nvSpPr>
        <p:spPr/>
        <p:txBody>
          <a:bodyPr/>
          <a:lstStyle/>
          <a:p>
            <a:r>
              <a:rPr lang="en-GB"/>
              <a:t>Slide </a:t>
            </a:r>
            <a:fld id="{A336115A-FFFA-4AA1-9B12-D9E102BAB47C}" type="slidenum">
              <a:rPr lang="en-GB"/>
              <a:pPr/>
              <a:t>8</a:t>
            </a:fld>
            <a:endParaRPr lang="en-GB"/>
          </a:p>
        </p:txBody>
      </p:sp>
      <p:sp>
        <p:nvSpPr>
          <p:cNvPr id="32770" name="Rectangle 2"/>
          <p:cNvSpPr>
            <a:spLocks noGrp="1" noChangeArrowheads="1"/>
          </p:cNvSpPr>
          <p:nvPr>
            <p:ph type="title"/>
          </p:nvPr>
        </p:nvSpPr>
        <p:spPr/>
        <p:txBody>
          <a:bodyPr/>
          <a:lstStyle/>
          <a:p>
            <a:r>
              <a:rPr lang="en-GB"/>
              <a:t>References</a:t>
            </a:r>
          </a:p>
        </p:txBody>
      </p:sp>
      <p:sp>
        <p:nvSpPr>
          <p:cNvPr id="32771" name="Rectangle 3"/>
          <p:cNvSpPr>
            <a:spLocks noGrp="1" noChangeArrowheads="1"/>
          </p:cNvSpPr>
          <p:nvPr>
            <p:ph type="body" idx="1"/>
          </p:nvPr>
        </p:nvSpPr>
        <p:spPr/>
        <p:txBody>
          <a:bodyPr/>
          <a:lstStyle/>
          <a:p>
            <a:r>
              <a:rPr lang="en-US" dirty="0"/>
              <a:t>IEEE P802.11aa™/</a:t>
            </a:r>
            <a:r>
              <a:rPr lang="en-US" dirty="0" smtClean="0"/>
              <a:t>D9.0</a:t>
            </a:r>
          </a:p>
          <a:p>
            <a:r>
              <a:rPr lang="en-GB" dirty="0"/>
              <a:t>IEEE </a:t>
            </a:r>
            <a:r>
              <a:rPr lang="en-GB" dirty="0" err="1"/>
              <a:t>Std</a:t>
            </a:r>
            <a:r>
              <a:rPr lang="en-GB" dirty="0"/>
              <a:t> 802.1Q</a:t>
            </a:r>
            <a:r>
              <a:rPr lang="en-GB" dirty="0" smtClean="0"/>
              <a:t>™-2011</a:t>
            </a: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59</TotalTime>
  <Words>361</Words>
  <Application>Microsoft Office PowerPoint</Application>
  <PresentationFormat>On-screen Show (4:3)</PresentationFormat>
  <Paragraphs>54</Paragraphs>
  <Slides>8</Slides>
  <Notes>2</Notes>
  <HiddenSlides>0</HiddenSlides>
  <MMClips>0</MMClips>
  <ScaleCrop>false</ScaleCrop>
  <HeadingPairs>
    <vt:vector size="8" baseType="variant">
      <vt:variant>
        <vt:lpstr>Fonts Used</vt:lpstr>
      </vt:variant>
      <vt:variant>
        <vt:i4>1</vt:i4>
      </vt:variant>
      <vt:variant>
        <vt:lpstr>Theme</vt:lpstr>
      </vt:variant>
      <vt:variant>
        <vt:i4>1</vt:i4>
      </vt:variant>
      <vt:variant>
        <vt:lpstr>Embedded OLE Servers</vt:lpstr>
      </vt:variant>
      <vt:variant>
        <vt:i4>1</vt:i4>
      </vt:variant>
      <vt:variant>
        <vt:lpstr>Slide Titles</vt:lpstr>
      </vt:variant>
      <vt:variant>
        <vt:i4>8</vt:i4>
      </vt:variant>
    </vt:vector>
  </HeadingPairs>
  <TitlesOfParts>
    <vt:vector size="11" baseType="lpstr">
      <vt:lpstr>Times New Roman</vt:lpstr>
      <vt:lpstr>802-11-Submission</vt:lpstr>
      <vt:lpstr>Microsoft Word 97 - 2003 Document</vt:lpstr>
      <vt:lpstr>Recommended changes to 802.1Q-2011</vt:lpstr>
      <vt:lpstr>Abstract</vt:lpstr>
      <vt:lpstr>Figures C-11, C-12 and C-13</vt:lpstr>
      <vt:lpstr>Figure 10-8a - TS setup when initiated by the AP</vt:lpstr>
      <vt:lpstr>Page 1210</vt:lpstr>
      <vt:lpstr>Page 1210</vt:lpstr>
      <vt:lpstr>PowerPoint Presentation</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Changes to 802.1Q-2011</dc:title>
  <dc:creator>Ashley, Alex</dc:creator>
  <cp:lastModifiedBy>Ashley, Alex</cp:lastModifiedBy>
  <cp:revision>12</cp:revision>
  <cp:lastPrinted>1998-02-10T13:28:06Z</cp:lastPrinted>
  <dcterms:created xsi:type="dcterms:W3CDTF">2012-03-15T00:04:33Z</dcterms:created>
  <dcterms:modified xsi:type="dcterms:W3CDTF">2012-03-15T01:03:47Z</dcterms:modified>
</cp:coreProperties>
</file>