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6" r:id="rId3"/>
    <p:sldId id="297" r:id="rId4"/>
    <p:sldId id="299" r:id="rId5"/>
    <p:sldId id="302" r:id="rId6"/>
    <p:sldId id="30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6" autoAdjust="0"/>
    <p:restoredTop sz="94659" autoAdjust="0"/>
  </p:normalViewPr>
  <p:slideViewPr>
    <p:cSldViewPr>
      <p:cViewPr varScale="1">
        <p:scale>
          <a:sx n="67" d="100"/>
          <a:sy n="67" d="100"/>
        </p:scale>
        <p:origin x="-1056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802.11-12/0412r0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2/19-12-0035-00-0000-march-2012-opening-report.ppt" TargetMode="External"/><Relationship Id="rId2" Type="http://schemas.openxmlformats.org/officeDocument/2006/relationships/hyperlink" Target="https://mentor.ieee.org/802.19/dcn/12/19-12-0038-01-0001-802-19-tg-1-march-session-opening-report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2012-03-14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5362" name="Document" r:id="rId3" imgW="8262143" imgH="2875827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March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March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WG officer elections</a:t>
            </a:r>
          </a:p>
          <a:p>
            <a:r>
              <a:rPr lang="en-US" dirty="0" smtClean="0"/>
              <a:t>802.19.1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Identify missing parts in the draft</a:t>
            </a:r>
          </a:p>
          <a:p>
            <a:r>
              <a:rPr lang="en-US" dirty="0" smtClean="0"/>
              <a:t>Review of the new draft by the editor</a:t>
            </a:r>
          </a:p>
          <a:p>
            <a:r>
              <a:rPr lang="en-US" dirty="0" smtClean="0"/>
              <a:t>Vote to accept new draft as official draft of the TG1.</a:t>
            </a:r>
          </a:p>
          <a:p>
            <a:r>
              <a:rPr lang="en-US" dirty="0" smtClean="0"/>
              <a:t>Recruit volunteers to bring the text for missing parts</a:t>
            </a:r>
          </a:p>
          <a:p>
            <a:r>
              <a:rPr lang="en-US" dirty="0" smtClean="0"/>
              <a:t>Discuss and vote on text contributions</a:t>
            </a:r>
          </a:p>
          <a:p>
            <a:r>
              <a:rPr lang="en-US" dirty="0" smtClean="0"/>
              <a:t>Incorporation of new text to the draft</a:t>
            </a:r>
          </a:p>
          <a:p>
            <a:r>
              <a:rPr lang="en-US" dirty="0" smtClean="0"/>
              <a:t>Discuss to forward the draft to WG for letter ballot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802.19.1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133600"/>
          <a:ext cx="7696200" cy="3792542"/>
        </p:xfrm>
        <a:graphic>
          <a:graphicData uri="http://schemas.openxmlformats.org/drawingml/2006/table">
            <a:tbl>
              <a:tblPr/>
              <a:tblGrid>
                <a:gridCol w="2416175"/>
                <a:gridCol w="166688"/>
                <a:gridCol w="195262"/>
                <a:gridCol w="193675"/>
                <a:gridCol w="195263"/>
                <a:gridCol w="200025"/>
                <a:gridCol w="350837"/>
                <a:gridCol w="195263"/>
                <a:gridCol w="193675"/>
                <a:gridCol w="236537"/>
                <a:gridCol w="155575"/>
                <a:gridCol w="193675"/>
                <a:gridCol w="350838"/>
                <a:gridCol w="195262"/>
                <a:gridCol w="195263"/>
                <a:gridCol w="195262"/>
                <a:gridCol w="195263"/>
                <a:gridCol w="195262"/>
                <a:gridCol w="350838"/>
                <a:gridCol w="193675"/>
                <a:gridCol w="195262"/>
                <a:gridCol w="196850"/>
                <a:gridCol w="193675"/>
                <a:gridCol w="195263"/>
                <a:gridCol w="350837"/>
              </a:tblGrid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2013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Task Group formed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System Design Document completed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Call for Proposals issued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Contribution presentations with straw polls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Proposal presentations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Round of votes on proposals in clause order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Create candidate draft document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Comment ballot on the candidate draft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Comment resolutions on the candidate draft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x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Adoption of draft normative text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Letter ballot Comment Resolution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Recirculation Ballot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Comment Resolution</a:t>
                      </a: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47266" marR="47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mentor.ieee.org/802.19/dcn/12/19-12-0038-01-0001-802-19-tg-1-march-session-opening-report.ppt</a:t>
            </a:r>
            <a:endParaRPr lang="en-US" dirty="0" smtClean="0"/>
          </a:p>
          <a:p>
            <a:r>
              <a:rPr lang="en-US" smtClean="0">
                <a:hlinkClick r:id="rId3"/>
              </a:rPr>
              <a:t>https</a:t>
            </a:r>
            <a:r>
              <a:rPr lang="en-US" smtClean="0">
                <a:hlinkClick r:id="rId3"/>
              </a:rPr>
              <a:t>://</a:t>
            </a:r>
            <a:r>
              <a:rPr lang="en-US" smtClean="0">
                <a:hlinkClick r:id="rId3"/>
              </a:rPr>
              <a:t>mentor.ieee.org/802.19/dcn/12/19-12-0035-00-0000-march-2012-opening-report.ppt</a:t>
            </a:r>
            <a:endParaRPr lang="en-US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20500</TotalTime>
  <Words>248</Words>
  <Application>Microsoft Office PowerPoint</Application>
  <PresentationFormat>On-screen Show (4:3)</PresentationFormat>
  <Paragraphs>296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March 802.19 Liaison Report</vt:lpstr>
      <vt:lpstr>Abstract</vt:lpstr>
      <vt:lpstr>802.19 March Meeting Plan</vt:lpstr>
      <vt:lpstr>802.19.1 Agenda</vt:lpstr>
      <vt:lpstr>802.19.1 Timeline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706</cp:revision>
  <cp:lastPrinted>1998-02-10T13:28:06Z</cp:lastPrinted>
  <dcterms:created xsi:type="dcterms:W3CDTF">2006-05-16T19:53:05Z</dcterms:created>
  <dcterms:modified xsi:type="dcterms:W3CDTF">2012-03-14T00:25:16Z</dcterms:modified>
</cp:coreProperties>
</file>