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5"/>
  </p:notesMasterIdLst>
  <p:handoutMasterIdLst>
    <p:handoutMasterId r:id="rId16"/>
  </p:handoutMasterIdLst>
  <p:sldIdLst>
    <p:sldId id="256" r:id="rId5"/>
    <p:sldId id="257" r:id="rId6"/>
    <p:sldId id="262" r:id="rId7"/>
    <p:sldId id="265" r:id="rId8"/>
    <p:sldId id="278" r:id="rId9"/>
    <p:sldId id="287" r:id="rId10"/>
    <p:sldId id="286" r:id="rId11"/>
    <p:sldId id="288" r:id="rId12"/>
    <p:sldId id="285" r:id="rId13"/>
    <p:sldId id="284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angxc" initials="w" lastIdx="5" clrIdx="0"/>
  <p:cmAuthor id="1" name="Berger-Admin, James (Rodney)" initials="BJ(" lastIdx="3" clrIdx="1"/>
  <p:cmAuthor id="2" name="Lei Wang" initials="LW" lastIdx="0" clrIdx="2"/>
  <p:cmAuthor id="3" name="olesenrl" initials="o" lastIdx="1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18" y="-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20"/>
    </p:cViewPr>
  </p:sorterViewPr>
  <p:notesViewPr>
    <p:cSldViewPr>
      <p:cViewPr varScale="1">
        <p:scale>
          <a:sx n="49" d="100"/>
          <a:sy n="49" d="100"/>
        </p:scale>
        <p:origin x="-2400" y="-102"/>
      </p:cViewPr>
      <p:guideLst>
        <p:guide orient="horz" pos="2880"/>
        <p:guide pos="2160"/>
      </p:guideLst>
    </p:cSldViewPr>
  </p:notes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Lei Wang, InterDigital Communications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160306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Lei Wang, InterDigital Communications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" name="fc"/>
          <p:cNvSpPr txBox="1"/>
          <p:nvPr/>
        </p:nvSpPr>
        <p:spPr>
          <a:xfrm>
            <a:off x="0" y="9064625"/>
            <a:ext cx="69342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3333376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Lei Wang, InterDigital Communications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Lei Wang, InterDigital Communications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Lei Wang, InterDigital Communications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Lei Wang, InterDigital Communications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50947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3825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 </a:t>
            </a:r>
            <a:r>
              <a:rPr lang="en-GB" dirty="0" err="1" smtClean="0"/>
              <a:t>InterDigital</a:t>
            </a:r>
            <a:r>
              <a:rPr lang="en-GB" dirty="0" smtClean="0"/>
              <a:t> Cs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6797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IEEE </a:t>
            </a:r>
            <a:r>
              <a:rPr lang="en-US" sz="1800" b="1" dirty="0" smtClean="0">
                <a:solidFill>
                  <a:schemeClr val="tx1"/>
                </a:solidFill>
              </a:rPr>
              <a:t>11-12-0406-01-00ai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2" name="fc"/>
          <p:cNvSpPr txBox="1"/>
          <p:nvPr userDrawn="1"/>
        </p:nvSpPr>
        <p:spPr>
          <a:xfrm>
            <a:off x="0" y="6642100"/>
            <a:ext cx="9144000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endParaRPr lang="en-US" sz="1000" b="1" i="0" u="none" baseline="0">
              <a:solidFill>
                <a:srgbClr val="3E843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 smtClean="0"/>
              <a:t>InterDigital</a:t>
            </a:r>
            <a:r>
              <a:rPr lang="en-GB" dirty="0" smtClean="0"/>
              <a:t>, KDDI, Nokia, </a:t>
            </a:r>
            <a:r>
              <a:rPr lang="en-GB" dirty="0" err="1" smtClean="0"/>
              <a:t>Huawei</a:t>
            </a:r>
            <a:r>
              <a:rPr lang="en-GB" dirty="0" smtClean="0"/>
              <a:t>, Intel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8115300" cy="800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smtClean="0"/>
              <a:t>Proposed SFD Text for 802.11ai Passive Scanning Improvement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2012-03-13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602150754"/>
              </p:ext>
            </p:extLst>
          </p:nvPr>
        </p:nvGraphicFramePr>
        <p:xfrm>
          <a:off x="488950" y="2806700"/>
          <a:ext cx="7613650" cy="3392488"/>
        </p:xfrm>
        <a:graphic>
          <a:graphicData uri="http://schemas.openxmlformats.org/presentationml/2006/ole">
            <p:oleObj spid="_x0000_s3084" name="Document" r:id="rId4" imgW="8988493" imgH="4004209" progId="Word.Document.8">
              <p:embed/>
            </p:oleObj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09600" y="24003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533400"/>
          </a:xfrm>
        </p:spPr>
        <p:txBody>
          <a:bodyPr/>
          <a:lstStyle/>
          <a:p>
            <a:pPr lvl="0"/>
            <a:r>
              <a:rPr lang="en-US" sz="2400" dirty="0" smtClean="0"/>
              <a:t>Motion for proposed </a:t>
            </a:r>
            <a:r>
              <a:rPr lang="en-US" sz="2400" dirty="0"/>
              <a:t>t</a:t>
            </a:r>
            <a:r>
              <a:rPr lang="en-US" sz="2400" dirty="0" smtClean="0"/>
              <a:t>ext for SFD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33500"/>
            <a:ext cx="7770813" cy="4760913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Motion: </a:t>
            </a:r>
            <a:r>
              <a:rPr lang="en-US" sz="2000" dirty="0">
                <a:solidFill>
                  <a:schemeClr val="tx1"/>
                </a:solidFill>
              </a:rPr>
              <a:t>A</a:t>
            </a:r>
            <a:r>
              <a:rPr lang="en-US" sz="2000" dirty="0" smtClean="0">
                <a:solidFill>
                  <a:schemeClr val="tx1"/>
                </a:solidFill>
              </a:rPr>
              <a:t>dd the following text to Clause 5 “Fast Network Discovery” of </a:t>
            </a:r>
            <a:r>
              <a:rPr lang="en-US" sz="2000" dirty="0" err="1" smtClean="0">
                <a:solidFill>
                  <a:schemeClr val="tx1"/>
                </a:solidFill>
              </a:rPr>
              <a:t>TGai</a:t>
            </a:r>
            <a:r>
              <a:rPr lang="en-US" sz="2000" dirty="0" smtClean="0">
                <a:solidFill>
                  <a:schemeClr val="tx1"/>
                </a:solidFill>
              </a:rPr>
              <a:t> SFD, 12/0151</a:t>
            </a:r>
          </a:p>
          <a:p>
            <a:pPr>
              <a:spcAft>
                <a:spcPts val="600"/>
              </a:spcAft>
              <a:buFont typeface="Arial" pitchFamily="34" charset="0"/>
              <a:buChar char="•"/>
            </a:pPr>
            <a:endParaRPr lang="en-US" sz="2000" b="1" dirty="0" smtClean="0">
              <a:solidFill>
                <a:schemeClr val="tx1"/>
              </a:solidFill>
              <a:cs typeface="+mn-cs"/>
            </a:endParaRPr>
          </a:p>
          <a:p>
            <a:pPr marL="0" indent="0">
              <a:spcAft>
                <a:spcPts val="600"/>
              </a:spcAft>
            </a:pPr>
            <a:r>
              <a:rPr lang="en-US" dirty="0" smtClean="0"/>
              <a:t>The 802.11ai shall support improved passive scanning mechanisms to facilitate fast initial link setup, and/or to reduce the air time occupancy of MAC frames used for </a:t>
            </a:r>
            <a:r>
              <a:rPr lang="en-US" dirty="0" smtClean="0"/>
              <a:t>scanning.</a:t>
            </a:r>
          </a:p>
          <a:p>
            <a:pPr marL="0" indent="0">
              <a:spcAft>
                <a:spcPts val="600"/>
              </a:spcAft>
            </a:pPr>
            <a:r>
              <a:rPr lang="en-US" dirty="0" smtClean="0"/>
              <a:t> Reducing </a:t>
            </a:r>
            <a:r>
              <a:rPr lang="en-US" dirty="0"/>
              <a:t>power consumption of the passive scanning non-AP </a:t>
            </a:r>
            <a:r>
              <a:rPr lang="en-US" dirty="0" smtClean="0"/>
              <a:t>STAs is desirable.</a:t>
            </a:r>
            <a:endParaRPr lang="en-US" dirty="0"/>
          </a:p>
          <a:p>
            <a:pPr marL="0" indent="0">
              <a:spcAft>
                <a:spcPts val="600"/>
              </a:spcAft>
            </a:pPr>
            <a:r>
              <a:rPr lang="fi-FI" dirty="0" smtClean="0">
                <a:solidFill>
                  <a:schemeClr val="tx1"/>
                </a:solidFill>
              </a:rPr>
              <a:t>Moved</a:t>
            </a:r>
            <a:r>
              <a:rPr lang="fi-FI" dirty="0" smtClean="0">
                <a:solidFill>
                  <a:schemeClr val="tx1"/>
                </a:solidFill>
              </a:rPr>
              <a:t>: Tom Siep</a:t>
            </a:r>
            <a:endParaRPr lang="en-US" dirty="0" smtClean="0">
              <a:solidFill>
                <a:schemeClr val="tx1"/>
              </a:solidFill>
            </a:endParaRPr>
          </a:p>
          <a:p>
            <a:pPr marL="6350" lvl="1" indent="-6350">
              <a:spcAft>
                <a:spcPts val="600"/>
              </a:spcAft>
            </a:pPr>
            <a:r>
              <a:rPr lang="fi-FI" b="1" dirty="0" smtClean="0">
                <a:solidFill>
                  <a:schemeClr val="tx1"/>
                </a:solidFill>
                <a:cs typeface="+mn-cs"/>
              </a:rPr>
              <a:t>Seconded</a:t>
            </a:r>
            <a:r>
              <a:rPr lang="fi-FI" b="1" dirty="0" smtClean="0">
                <a:solidFill>
                  <a:schemeClr val="tx1"/>
                </a:solidFill>
                <a:cs typeface="+mn-cs"/>
              </a:rPr>
              <a:t>: Lee Armstrong</a:t>
            </a:r>
            <a:endParaRPr lang="en-US" b="1" dirty="0" smtClean="0">
              <a:solidFill>
                <a:schemeClr val="tx1"/>
              </a:solidFill>
              <a:cs typeface="+mn-cs"/>
            </a:endParaRPr>
          </a:p>
          <a:p>
            <a:pPr marL="6350" lvl="1" indent="-6350">
              <a:spcAft>
                <a:spcPts val="600"/>
              </a:spcAft>
            </a:pPr>
            <a:endParaRPr lang="en-US" b="1" dirty="0" smtClean="0">
              <a:solidFill>
                <a:schemeClr val="tx1"/>
              </a:solidFill>
              <a:cs typeface="+mn-cs"/>
            </a:endParaRPr>
          </a:p>
          <a:p>
            <a:pPr marL="6350" lvl="1" indent="-6350">
              <a:spcAft>
                <a:spcPts val="600"/>
              </a:spcAft>
            </a:pPr>
            <a:r>
              <a:rPr lang="en-US" b="1" dirty="0" smtClean="0">
                <a:solidFill>
                  <a:schemeClr val="tx1"/>
                </a:solidFill>
                <a:cs typeface="+mn-cs"/>
              </a:rPr>
              <a:t>Results:    Yes    </a:t>
            </a:r>
            <a:r>
              <a:rPr lang="en-US" b="1" dirty="0" smtClean="0">
                <a:solidFill>
                  <a:schemeClr val="tx1"/>
                </a:solidFill>
                <a:cs typeface="+mn-cs"/>
              </a:rPr>
              <a:t>29                  </a:t>
            </a:r>
            <a:r>
              <a:rPr lang="en-US" b="1" dirty="0" smtClean="0">
                <a:solidFill>
                  <a:schemeClr val="tx1"/>
                </a:solidFill>
                <a:cs typeface="+mn-cs"/>
              </a:rPr>
              <a:t>No        </a:t>
            </a:r>
            <a:r>
              <a:rPr lang="en-US" b="1" dirty="0" smtClean="0">
                <a:solidFill>
                  <a:schemeClr val="tx1"/>
                </a:solidFill>
                <a:cs typeface="+mn-cs"/>
              </a:rPr>
              <a:t>0           Abstain 3</a:t>
            </a:r>
            <a:endParaRPr lang="en-US" b="1" dirty="0" smtClean="0">
              <a:solidFill>
                <a:schemeClr val="tx1"/>
              </a:solidFill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0" indent="0" algn="just"/>
            <a:r>
              <a:rPr lang="en-US" dirty="0" smtClean="0"/>
              <a:t>This document proposes text to be inserted in </a:t>
            </a:r>
            <a:r>
              <a:rPr lang="en-US" dirty="0" err="1" smtClean="0"/>
              <a:t>TGai</a:t>
            </a:r>
            <a:r>
              <a:rPr lang="en-US" dirty="0" smtClean="0"/>
              <a:t> Specification Framework Document (SFD) regarding 802.11ai passive scanning improvements.</a:t>
            </a:r>
          </a:p>
          <a:p>
            <a:pPr marL="0" indent="0" algn="just"/>
            <a:endParaRPr lang="en-US" dirty="0" smtClean="0"/>
          </a:p>
          <a:p>
            <a:pPr marL="0" indent="0" algn="just"/>
            <a:r>
              <a:rPr lang="en-US" dirty="0" smtClean="0"/>
              <a:t>This document is also a place holder to keep track of passive scanning improvement related discussions.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600700" y="6477000"/>
            <a:ext cx="2941638" cy="179388"/>
          </a:xfrm>
        </p:spPr>
        <p:txBody>
          <a:bodyPr/>
          <a:lstStyle/>
          <a:p>
            <a:r>
              <a:rPr lang="en-GB" dirty="0" smtClean="0"/>
              <a:t>Lei Wang, </a:t>
            </a:r>
            <a:r>
              <a:rPr lang="en-GB" dirty="0" err="1" smtClean="0"/>
              <a:t>InterDigital</a:t>
            </a:r>
            <a:r>
              <a:rPr lang="en-GB" dirty="0" smtClean="0"/>
              <a:t> Communications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7" name="Titel 1"/>
          <p:cNvSpPr txBox="1">
            <a:spLocks/>
          </p:cNvSpPr>
          <p:nvPr/>
        </p:nvSpPr>
        <p:spPr bwMode="auto">
          <a:xfrm>
            <a:off x="647700" y="685800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Conformance w/ </a:t>
            </a:r>
            <a:r>
              <a:rPr kumimoji="0" lang="en-US" sz="32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TGai</a:t>
            </a: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PAR &amp; 5C 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8" name="Tabel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32650504"/>
              </p:ext>
            </p:extLst>
          </p:nvPr>
        </p:nvGraphicFramePr>
        <p:xfrm>
          <a:off x="762000" y="1600200"/>
          <a:ext cx="7924800" cy="40767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63216"/>
                <a:gridCol w="1961584"/>
              </a:tblGrid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Conformance Question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Response</a:t>
                      </a:r>
                      <a:endParaRPr lang="en-US" sz="1400" dirty="0"/>
                    </a:p>
                  </a:txBody>
                  <a:tcPr/>
                </a:tc>
              </a:tr>
              <a:tr h="63678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degrade the security offered by Robust Security Network Association (RSNA) already defined in 802.11?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change the MAC SAP interface?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require or introduce a change to the 802.1 architecture?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No</a:t>
                      </a:r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</a:t>
                      </a:r>
                      <a:r>
                        <a:rPr lang="en-US" sz="1400" baseline="0" dirty="0" smtClean="0"/>
                        <a:t> introduce a change in the channel access mechanism?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45574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Does the proposal introduce a change in the PHY?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endParaRPr lang="en-US" sz="1400" dirty="0"/>
                    </a:p>
                  </a:txBody>
                  <a:tcPr/>
                </a:tc>
              </a:tr>
              <a:tr h="116120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Which of the following link set-up phases is addressed by the proposal?</a:t>
                      </a:r>
                    </a:p>
                    <a:p>
                      <a:r>
                        <a:rPr lang="en-US" sz="1400" dirty="0" smtClean="0"/>
                        <a:t>(1) AP Discovery (2) Network Discovery (3) Link (re-)establishment</a:t>
                      </a:r>
                      <a:r>
                        <a:rPr lang="en-US" sz="1400" baseline="0" dirty="0" smtClean="0"/>
                        <a:t> / exchange of security related messages (4) Higher layer aspects, e.g. IP address assignment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1,2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685800" y="6858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Background, related contributions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j-ea"/>
              <a:cs typeface="+mj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419100" y="1333500"/>
            <a:ext cx="8077200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rmAutofit fontScale="92500" lnSpcReduction="10000"/>
          </a:bodyPr>
          <a:lstStyle/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12/0191r0: Call for Contributions to the </a:t>
            </a:r>
            <a:r>
              <a:rPr lang="en-US" b="1" kern="0" dirty="0" err="1" smtClean="0">
                <a:solidFill>
                  <a:srgbClr val="000000"/>
                </a:solidFill>
                <a:latin typeface="Times New Roman"/>
                <a:ea typeface="+mn-ea"/>
              </a:rPr>
              <a:t>TGai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 Specification</a:t>
            </a:r>
            <a:r>
              <a:rPr kumimoji="0" lang="en-US" b="1" i="0" u="none" strike="noStrike" kern="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Framework Document (SFD);</a:t>
            </a:r>
            <a:endParaRPr lang="en-US" b="1" kern="0" dirty="0" smtClean="0">
              <a:solidFill>
                <a:srgbClr val="000000"/>
              </a:solidFill>
              <a:latin typeface="Times New Roman"/>
              <a:ea typeface="+mn-ea"/>
            </a:endParaRP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12/0151r2: Approved </a:t>
            </a:r>
            <a:r>
              <a:rPr lang="en-US" b="1" kern="0" dirty="0" err="1" smtClean="0">
                <a:solidFill>
                  <a:srgbClr val="000000"/>
                </a:solidFill>
                <a:latin typeface="Times New Roman"/>
                <a:ea typeface="+mn-ea"/>
              </a:rPr>
              <a:t>TGai</a:t>
            </a: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 SFD initial document; (12/0151r3 with page numbers)</a:t>
            </a:r>
          </a:p>
          <a:p>
            <a:pPr marL="342900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Multiple contributions have been submitted to 802.11ai TG regarding passive scanning improvements, e.g., </a:t>
            </a:r>
          </a:p>
          <a:p>
            <a:pPr marL="676275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11-12-0276-00-00ai-passive-scanning-comparison</a:t>
            </a:r>
          </a:p>
          <a:p>
            <a:pPr marL="676275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11-12-0277-00-00ai-hybrid-scanning</a:t>
            </a:r>
          </a:p>
          <a:p>
            <a:pPr marL="676275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11-12-0239-01-00ai-passive-scanning-enhancements</a:t>
            </a:r>
          </a:p>
          <a:p>
            <a:pPr marL="676275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11-12-0288-00-00ai-passive-scanning-requirement-for-sfd</a:t>
            </a:r>
          </a:p>
          <a:p>
            <a:pPr marL="676275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11-12-0042-01-00ai-fils-beacon-proposal</a:t>
            </a:r>
          </a:p>
          <a:p>
            <a:pPr marL="676275" lvl="1" indent="-342900" defTabSz="914400">
              <a:spcBef>
                <a:spcPts val="500"/>
              </a:spcBef>
              <a:spcAft>
                <a:spcPts val="500"/>
              </a:spcAft>
              <a:buClrTx/>
              <a:buSzTx/>
              <a:buFontTx/>
              <a:buChar char="•"/>
              <a:defRPr/>
            </a:pPr>
            <a:r>
              <a:rPr lang="en-US" b="1" kern="0" dirty="0" smtClean="0">
                <a:solidFill>
                  <a:srgbClr val="000000"/>
                </a:solidFill>
                <a:latin typeface="Times New Roman"/>
                <a:ea typeface="+mn-ea"/>
              </a:rPr>
              <a:t>11-12-0292-00-00ai-beacon-pointer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647700"/>
          </a:xfrm>
        </p:spPr>
        <p:txBody>
          <a:bodyPr/>
          <a:lstStyle/>
          <a:p>
            <a:pPr lvl="0"/>
            <a:r>
              <a:rPr lang="en-US" sz="2400" dirty="0"/>
              <a:t>Open issues for FILS enhanced passive scanning  (further discussion needed /ongoing)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33500"/>
            <a:ext cx="7770813" cy="5029200"/>
          </a:xfrm>
        </p:spPr>
        <p:txBody>
          <a:bodyPr>
            <a:normAutofit fontScale="92500"/>
          </a:bodyPr>
          <a:lstStyle/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In addition to regular/full beacon transmissions, a </a:t>
            </a:r>
            <a:r>
              <a:rPr lang="en-US" sz="2800" dirty="0">
                <a:solidFill>
                  <a:schemeClr val="tx1"/>
                </a:solidFill>
              </a:rPr>
              <a:t>smaller frame </a:t>
            </a:r>
            <a:r>
              <a:rPr lang="en-US" sz="2800" dirty="0" smtClean="0">
                <a:solidFill>
                  <a:schemeClr val="tx1"/>
                </a:solidFill>
              </a:rPr>
              <a:t>is </a:t>
            </a:r>
            <a:r>
              <a:rPr lang="en-US" sz="2800" dirty="0">
                <a:solidFill>
                  <a:schemeClr val="tx1"/>
                </a:solidFill>
              </a:rPr>
              <a:t>transmitted more </a:t>
            </a:r>
            <a:r>
              <a:rPr lang="en-US" sz="2800" dirty="0" smtClean="0">
                <a:solidFill>
                  <a:schemeClr val="tx1"/>
                </a:solidFill>
              </a:rPr>
              <a:t>frequently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The smaller frame provides AP/Network information for initial link setup</a:t>
            </a:r>
          </a:p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The type of the frequently transmitted smaller MAC frame: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(Modified) Measurement Pilot frame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Newly designed management frame, e.g., Sub-beacon / FILS beacon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Beacon frame with very restricted inclusion of information elements, i.e., only the essential info for link setup,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647700"/>
          </a:xfrm>
        </p:spPr>
        <p:txBody>
          <a:bodyPr/>
          <a:lstStyle/>
          <a:p>
            <a:pPr lvl="0"/>
            <a:r>
              <a:rPr lang="en-US" sz="2400" dirty="0" smtClean="0"/>
              <a:t>Open issues for FILS enhanced passive </a:t>
            </a:r>
            <a:r>
              <a:rPr lang="en-US" sz="2400" dirty="0"/>
              <a:t>s</a:t>
            </a:r>
            <a:r>
              <a:rPr lang="en-US" sz="2400" dirty="0" smtClean="0"/>
              <a:t>canning  (further discussion needed /ongoing</a:t>
            </a:r>
            <a:r>
              <a:rPr lang="en-US" sz="2400" dirty="0"/>
              <a:t>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33500"/>
            <a:ext cx="7770813" cy="502920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Contents </a:t>
            </a:r>
            <a:r>
              <a:rPr lang="en-US" sz="2800" dirty="0">
                <a:solidFill>
                  <a:schemeClr val="tx1"/>
                </a:solidFill>
              </a:rPr>
              <a:t>of such smaller/more-frequent MAC frame: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SSID only;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The current measurement pilot information elements plus some optional sub-elements;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The current measurement pilot information elements plus time pointer fields to point to </a:t>
            </a:r>
            <a:r>
              <a:rPr lang="en-US" sz="2400" dirty="0" smtClean="0">
                <a:solidFill>
                  <a:schemeClr val="tx1"/>
                </a:solidFill>
              </a:rPr>
              <a:t>full/regular </a:t>
            </a:r>
            <a:r>
              <a:rPr lang="en-US" sz="2400" dirty="0">
                <a:solidFill>
                  <a:schemeClr val="tx1"/>
                </a:solidFill>
              </a:rPr>
              <a:t>TBTT;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All the essential info for link setup so that the scanning STA does not need to wait for regular beacon or  probe request/response;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fi-FI" sz="2400" dirty="0">
                <a:solidFill>
                  <a:schemeClr val="tx1"/>
                </a:solidFill>
              </a:rPr>
              <a:t>Information of </a:t>
            </a:r>
            <a:r>
              <a:rPr lang="fi-FI" sz="2400" dirty="0" smtClean="0">
                <a:solidFill>
                  <a:schemeClr val="tx1"/>
                </a:solidFill>
              </a:rPr>
              <a:t>neighbor BSSs</a:t>
            </a:r>
            <a:r>
              <a:rPr lang="fi-FI" sz="2400" dirty="0">
                <a:solidFill>
                  <a:schemeClr val="tx1"/>
                </a:solidFill>
              </a:rPr>
              <a:t>; Enabling the discovery of </a:t>
            </a:r>
            <a:r>
              <a:rPr lang="fi-FI" sz="2400" dirty="0" smtClean="0">
                <a:solidFill>
                  <a:schemeClr val="tx1"/>
                </a:solidFill>
              </a:rPr>
              <a:t>neighbor BSSs operating parameters</a:t>
            </a:r>
            <a:endParaRPr lang="en-US" sz="2400" dirty="0">
              <a:solidFill>
                <a:schemeClr val="tx1"/>
              </a:solidFill>
            </a:endParaRPr>
          </a:p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41924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647700"/>
          </a:xfrm>
        </p:spPr>
        <p:txBody>
          <a:bodyPr/>
          <a:lstStyle/>
          <a:p>
            <a:pPr lvl="0"/>
            <a:r>
              <a:rPr lang="en-US" sz="2400" dirty="0"/>
              <a:t>Open issues for FILS enhanced passive scanning  (further discussion needed /ongoing)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33500"/>
            <a:ext cx="7770813" cy="5029200"/>
          </a:xfrm>
        </p:spPr>
        <p:txBody>
          <a:bodyPr>
            <a:normAutofit/>
          </a:bodyPr>
          <a:lstStyle/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endParaRPr lang="en-US" sz="2800" dirty="0" smtClean="0">
              <a:solidFill>
                <a:schemeClr val="tx1"/>
              </a:solidFill>
            </a:endParaRPr>
          </a:p>
          <a:p>
            <a:pPr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tx1"/>
                </a:solidFill>
              </a:rPr>
              <a:t>Transmission intervals of smaller/more-frequent MAC frame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fi-FI" sz="2400" dirty="0" smtClean="0">
                <a:solidFill>
                  <a:schemeClr val="tx1"/>
                </a:solidFill>
              </a:rPr>
              <a:t>The frame is transmitted after target transmission time 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fi-FI" sz="2400" dirty="0" smtClean="0">
                <a:solidFill>
                  <a:schemeClr val="tx1"/>
                </a:solidFill>
              </a:rPr>
              <a:t>The frame is transmitted if AP has not transmitted a Beacon, Probe Response or Measurement Pilot frame within a duration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r>
              <a:rPr lang="fi-FI" sz="2400" dirty="0">
                <a:solidFill>
                  <a:schemeClr val="tx1"/>
                </a:solidFill>
              </a:rPr>
              <a:t>The frame </a:t>
            </a:r>
            <a:r>
              <a:rPr lang="fi-FI" sz="2400" dirty="0" smtClean="0">
                <a:solidFill>
                  <a:schemeClr val="tx1"/>
                </a:solidFill>
              </a:rPr>
              <a:t>is transmitted </a:t>
            </a:r>
            <a:r>
              <a:rPr lang="fi-FI" sz="2400" dirty="0">
                <a:solidFill>
                  <a:schemeClr val="tx1"/>
                </a:solidFill>
              </a:rPr>
              <a:t>if AP has not transmitted </a:t>
            </a:r>
            <a:r>
              <a:rPr lang="fi-FI" sz="2400" dirty="0" smtClean="0">
                <a:solidFill>
                  <a:schemeClr val="tx1"/>
                </a:solidFill>
              </a:rPr>
              <a:t>or received a </a:t>
            </a:r>
            <a:r>
              <a:rPr lang="fi-FI" sz="2400" dirty="0">
                <a:solidFill>
                  <a:schemeClr val="tx1"/>
                </a:solidFill>
              </a:rPr>
              <a:t>Beacon, Probe Response or Measurement Pilot </a:t>
            </a:r>
            <a:r>
              <a:rPr lang="fi-FI" sz="2400" dirty="0" smtClean="0">
                <a:solidFill>
                  <a:schemeClr val="tx1"/>
                </a:solidFill>
              </a:rPr>
              <a:t>containing its parameters within </a:t>
            </a:r>
            <a:r>
              <a:rPr lang="fi-FI" sz="2400" dirty="0">
                <a:solidFill>
                  <a:schemeClr val="tx1"/>
                </a:solidFill>
              </a:rPr>
              <a:t>a duration</a:t>
            </a:r>
          </a:p>
          <a:p>
            <a:pPr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endParaRPr lang="fi-FI" dirty="0" smtClean="0">
              <a:solidFill>
                <a:schemeClr val="tx1"/>
              </a:solidFill>
            </a:endParaRPr>
          </a:p>
          <a:p>
            <a:pPr lvl="2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endParaRPr lang="fi-FI" dirty="0" smtClean="0">
              <a:solidFill>
                <a:schemeClr val="tx1"/>
              </a:solidFill>
            </a:endParaRPr>
          </a:p>
          <a:p>
            <a:pPr lvl="1">
              <a:spcBef>
                <a:spcPts val="400"/>
              </a:spcBef>
              <a:spcAft>
                <a:spcPts val="400"/>
              </a:spcAft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823172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itchFamily="34" charset="0"/>
              <a:buChar char="•"/>
            </a:pPr>
            <a:r>
              <a:rPr lang="fi-FI" dirty="0" smtClean="0"/>
              <a:t>The group agreed on the objectives of the passive scanning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fi-FI" dirty="0" smtClean="0"/>
              <a:t>As shown in the following slides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fi-FI" dirty="0"/>
              <a:t>The discussions to understand and to analyse the operation of the passive scanning mechanisms is ongoing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fi-FI" dirty="0"/>
              <a:t>Target is to understand and review the details of the open issues and look for possibilities to merge the proposals</a:t>
            </a:r>
          </a:p>
          <a:p>
            <a:pPr marL="857250" lvl="1" indent="-457200">
              <a:buFont typeface="Arial" pitchFamily="34" charset="0"/>
              <a:buChar char="•"/>
            </a:pPr>
            <a:r>
              <a:rPr lang="fi-FI" dirty="0" smtClean="0"/>
              <a:t>Target is to compare the proposals against the objective for enhanced passive scanning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42457235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43900" cy="723900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800" dirty="0"/>
              <a:t>The objectives of  802.11ai enhanced passive scanning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0813" cy="4914900"/>
          </a:xfrm>
        </p:spPr>
        <p:txBody>
          <a:bodyPr>
            <a:normAutofit/>
          </a:bodyPr>
          <a:lstStyle/>
          <a:p>
            <a:pPr marL="857250" lvl="1" indent="-457200">
              <a:spcAft>
                <a:spcPts val="600"/>
              </a:spcAft>
              <a:buFont typeface="+mj-lt"/>
              <a:buAutoNum type="arabicPeriod"/>
            </a:pPr>
            <a:r>
              <a:rPr lang="fi-FI" sz="2800" b="1" dirty="0" smtClean="0"/>
              <a:t>To enable faster AP discovery</a:t>
            </a:r>
          </a:p>
          <a:p>
            <a:pPr marL="857250" lvl="1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800" b="1" dirty="0" smtClean="0"/>
              <a:t>To optimize the wireless medium occupancy </a:t>
            </a:r>
            <a:r>
              <a:rPr lang="en-US" sz="2800" b="1" dirty="0"/>
              <a:t>of </a:t>
            </a:r>
            <a:r>
              <a:rPr lang="en-US" sz="2800" b="1" dirty="0" smtClean="0"/>
              <a:t>the scanning related MAC frames </a:t>
            </a:r>
          </a:p>
          <a:p>
            <a:pPr marL="857250" lvl="1" indent="-457200">
              <a:spcAft>
                <a:spcPts val="600"/>
              </a:spcAft>
              <a:buFont typeface="+mj-lt"/>
              <a:buAutoNum type="arabicPeriod"/>
            </a:pPr>
            <a:r>
              <a:rPr lang="en-US" sz="2800" b="1" dirty="0" smtClean="0"/>
              <a:t>To reduce power consumption of the passive scanning non-AP STAs</a:t>
            </a:r>
            <a:endParaRPr lang="en-US" sz="2800" b="1" dirty="0" smtClean="0">
              <a:solidFill>
                <a:schemeClr val="tx1"/>
              </a:solidFill>
            </a:endParaRPr>
          </a:p>
          <a:p>
            <a:pPr marL="0" indent="0">
              <a:spcAft>
                <a:spcPts val="600"/>
              </a:spcAft>
            </a:pP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Lei Wang, InterDigital Communications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F6BA44925D6774DAAAE4851C3660231" ma:contentTypeVersion="0" ma:contentTypeDescription="Create a new document." ma:contentTypeScope="" ma:versionID="f59c400df60e69bdea7e932f2be50d75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1126C232-CB9E-4C1D-9A1D-FF83F24851FD}">
  <ds:schemaRefs>
    <ds:schemaRef ds:uri="http://schemas.microsoft.com/office/2006/metadata/properties"/>
    <ds:schemaRef ds:uri="http://purl.org/dc/terms/"/>
    <ds:schemaRef ds:uri="http://www.w3.org/XML/1998/namespace"/>
    <ds:schemaRef ds:uri="http://purl.org/dc/elements/1.1/"/>
    <ds:schemaRef ds:uri="http://purl.org/dc/dcmitype/"/>
    <ds:schemaRef ds:uri="http://schemas.microsoft.com/office/2006/documentManagement/type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112D949B-22B9-402C-ABB9-3F8AA271433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5683213-1B0F-49E7-915B-39D8BA408C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4712</TotalTime>
  <Words>811</Words>
  <Application>Microsoft Office PowerPoint</Application>
  <PresentationFormat>On-screen Show (4:3)</PresentationFormat>
  <Paragraphs>122</Paragraphs>
  <Slides>10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802-11-Submission</vt:lpstr>
      <vt:lpstr>Document</vt:lpstr>
      <vt:lpstr>Proposed SFD Text for 802.11ai Passive Scanning Improvement</vt:lpstr>
      <vt:lpstr>Abstract</vt:lpstr>
      <vt:lpstr>Slide 3</vt:lpstr>
      <vt:lpstr>Slide 4</vt:lpstr>
      <vt:lpstr>Open issues for FILS enhanced passive scanning  (further discussion needed /ongoing) </vt:lpstr>
      <vt:lpstr>Open issues for FILS enhanced passive scanning  (further discussion needed /ongoing) </vt:lpstr>
      <vt:lpstr>Open issues for FILS enhanced passive scanning  (further discussion needed /ongoing) </vt:lpstr>
      <vt:lpstr>Next steps</vt:lpstr>
      <vt:lpstr>The objectives of  802.11ai enhanced passive scanning</vt:lpstr>
      <vt:lpstr>Motion for proposed text for SFD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Proposed SFD Text for 802.11ai Passive Scanning Improvement</dc:title>
  <dc:creator>LeiW</dc:creator>
  <cp:lastModifiedBy>LeiW</cp:lastModifiedBy>
  <cp:revision>148</cp:revision>
  <cp:lastPrinted>1601-01-01T00:00:00Z</cp:lastPrinted>
  <dcterms:created xsi:type="dcterms:W3CDTF">2012-01-06T05:35:07Z</dcterms:created>
  <dcterms:modified xsi:type="dcterms:W3CDTF">2012-03-14T02:17:04Z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0x010100EF6BA44925D6774DAAAE4851C3660231</vt:lpwstr>
  </property>
  <property fmtid="{D5CDD505-2E9C-101B-9397-08002B2CF9AE}" pid="3" name="TitusGUID">
    <vt:lpwstr>3791fbff-8afd-4c67-9231-19dfecf1f9b3</vt:lpwstr>
  </property>
  <property fmtid="{D5CDD505-2E9C-101B-9397-08002B2CF9AE}" pid="4" name="NokiaConfidentiality">
    <vt:lpwstr>Public</vt:lpwstr>
  </property>
</Properties>
</file>