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62" r:id="rId7"/>
    <p:sldId id="265" r:id="rId8"/>
    <p:sldId id="278" r:id="rId9"/>
    <p:sldId id="287" r:id="rId10"/>
    <p:sldId id="286" r:id="rId11"/>
    <p:sldId id="288" r:id="rId12"/>
    <p:sldId id="285" r:id="rId13"/>
    <p:sldId id="284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xc" initials="w" lastIdx="5" clrIdx="0"/>
  <p:cmAuthor id="1" name="Berger-Admin, James (Rodney)" initials="BJ(" lastIdx="3" clrIdx="1"/>
  <p:cmAuthor id="2" name="Lei Wang" initials="LW" lastIdx="0" clrIdx="2"/>
  <p:cmAuthor id="3" name="olesenrl" initials="o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552" y="-21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20"/>
    </p:cViewPr>
  </p:sorterViewPr>
  <p:notesViewPr>
    <p:cSldViewPr>
      <p:cViewPr varScale="1">
        <p:scale>
          <a:sx n="49" d="100"/>
          <a:sy n="49" d="100"/>
        </p:scale>
        <p:origin x="-2400" y="-102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Lei Wang, InterDigital Communications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60306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Lei Wang, InterDigital Communications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3333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Lei Wang, InterDigital Communications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Lei Wang, InterDigital Communications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Lei Wang, InterDigital Communications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Lei Wang, InterDigital Communications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0947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382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 </a:t>
            </a:r>
            <a:r>
              <a:rPr lang="en-GB" dirty="0" err="1" smtClean="0"/>
              <a:t>InterDigital</a:t>
            </a:r>
            <a:r>
              <a:rPr lang="en-GB" dirty="0" smtClean="0"/>
              <a:t> 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6797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US" sz="1800" b="1" dirty="0" smtClean="0">
                <a:solidFill>
                  <a:schemeClr val="tx1"/>
                </a:solidFill>
              </a:rPr>
              <a:t>11-12-0406-00-00ai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InterDigital</a:t>
            </a:r>
            <a:r>
              <a:rPr lang="en-GB" dirty="0" smtClean="0"/>
              <a:t>, KDDI, Nokia, </a:t>
            </a:r>
            <a:r>
              <a:rPr lang="en-GB" dirty="0" err="1" smtClean="0"/>
              <a:t>Huawei</a:t>
            </a:r>
            <a:r>
              <a:rPr lang="en-GB" dirty="0" smtClean="0"/>
              <a:t>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115300" cy="800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Proposed SFD Text for 802.11ai Passive Scanning Improvement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2012-03-13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02150754"/>
              </p:ext>
            </p:extLst>
          </p:nvPr>
        </p:nvGraphicFramePr>
        <p:xfrm>
          <a:off x="488950" y="2806700"/>
          <a:ext cx="7613650" cy="3392488"/>
        </p:xfrm>
        <a:graphic>
          <a:graphicData uri="http://schemas.openxmlformats.org/presentationml/2006/ole">
            <p:oleObj spid="_x0000_s3084" name="Document" r:id="rId4" imgW="8988493" imgH="4004209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4003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Motion for proposed </a:t>
            </a:r>
            <a:r>
              <a:rPr lang="en-US" sz="2400" dirty="0"/>
              <a:t>t</a:t>
            </a:r>
            <a:r>
              <a:rPr lang="en-US" sz="2400" dirty="0" smtClean="0"/>
              <a:t>ext for SFD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4760913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Motion: </a:t>
            </a:r>
            <a:r>
              <a:rPr lang="en-US" sz="2000" dirty="0">
                <a:solidFill>
                  <a:schemeClr val="tx1"/>
                </a:solidFill>
              </a:rPr>
              <a:t>A</a:t>
            </a:r>
            <a:r>
              <a:rPr lang="en-US" sz="2000" dirty="0" smtClean="0">
                <a:solidFill>
                  <a:schemeClr val="tx1"/>
                </a:solidFill>
              </a:rPr>
              <a:t>dd the following text to Clause 5 “Fast Network Discovery” of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12/0151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en-US" sz="2000" b="1" dirty="0" smtClean="0">
              <a:solidFill>
                <a:schemeClr val="tx1"/>
              </a:solidFill>
              <a:cs typeface="+mn-cs"/>
            </a:endParaRPr>
          </a:p>
          <a:p>
            <a:pPr marL="0" indent="0">
              <a:spcAft>
                <a:spcPts val="600"/>
              </a:spcAft>
            </a:pPr>
            <a:r>
              <a:rPr lang="en-US" dirty="0" smtClean="0"/>
              <a:t>The 802.11ai shall support improved passive scanning mechanisms to facilitate fast initial link setup, and/or to reduce the air time occupancy of MAC frames used for scanning, and/or to </a:t>
            </a:r>
            <a:r>
              <a:rPr lang="en-US" dirty="0"/>
              <a:t>reduce power consumption of the passive scanning non-AP STAs.</a:t>
            </a:r>
          </a:p>
          <a:p>
            <a:pPr marL="0" indent="0">
              <a:spcAft>
                <a:spcPts val="600"/>
              </a:spcAft>
            </a:pPr>
            <a:r>
              <a:rPr lang="fi-FI" dirty="0" smtClean="0">
                <a:solidFill>
                  <a:schemeClr val="tx1"/>
                </a:solidFill>
              </a:rPr>
              <a:t>Moved:</a:t>
            </a:r>
            <a:endParaRPr lang="en-US" dirty="0" smtClean="0">
              <a:solidFill>
                <a:schemeClr val="tx1"/>
              </a:solidFill>
            </a:endParaRPr>
          </a:p>
          <a:p>
            <a:pPr marL="6350" lvl="1" indent="-6350">
              <a:spcAft>
                <a:spcPts val="600"/>
              </a:spcAft>
            </a:pPr>
            <a:r>
              <a:rPr lang="fi-FI" b="1" dirty="0" smtClean="0">
                <a:solidFill>
                  <a:schemeClr val="tx1"/>
                </a:solidFill>
                <a:cs typeface="+mn-cs"/>
              </a:rPr>
              <a:t>Seconded:</a:t>
            </a: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cs typeface="+mn-cs"/>
              </a:rPr>
              <a:t>Results:    Yes                      No                   Abstain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 algn="just"/>
            <a:r>
              <a:rPr lang="en-US" dirty="0" smtClean="0"/>
              <a:t>This document proposes text to be inserted in </a:t>
            </a:r>
            <a:r>
              <a:rPr lang="en-US" dirty="0" err="1" smtClean="0"/>
              <a:t>TGai</a:t>
            </a:r>
            <a:r>
              <a:rPr lang="en-US" dirty="0" smtClean="0"/>
              <a:t> Specification Framework Document (SFD) regarding 802.11ai passive scanning improvements.</a:t>
            </a:r>
          </a:p>
          <a:p>
            <a:pPr marL="0" indent="0" algn="just"/>
            <a:endParaRPr lang="en-US" dirty="0" smtClean="0"/>
          </a:p>
          <a:p>
            <a:pPr marL="0" indent="0" algn="just"/>
            <a:r>
              <a:rPr lang="en-US" dirty="0" smtClean="0"/>
              <a:t>This document is also a place holder to keep track of passive scanning improvement related discussions.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00700" y="6477000"/>
            <a:ext cx="2941638" cy="179388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6477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TGai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32650504"/>
              </p:ext>
            </p:extLst>
          </p:nvPr>
        </p:nvGraphicFramePr>
        <p:xfrm>
          <a:off x="762000" y="1600200"/>
          <a:ext cx="7924800" cy="407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3216"/>
                <a:gridCol w="1961584"/>
              </a:tblGrid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6367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11612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Background, related contributions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12/0191r0: Call for Contributions to the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Specification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Framework Document (SFD);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12/0151r2: Approved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SFD initial document; (12/0151r3 with page numbers)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Multiple contributions have been submitted to 802.11ai TG regarding passive scanning improvements, e.g., 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11-12-0276-00-00ai-passive-scanning-comparison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11-12-0277-00-00ai-hybrid-scanning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11-12-0239-01-00ai-passive-scanning-enhancements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11-12-0288-00-00ai-passive-scanning-requirement-for-sfd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11-12-0042-01-00ai-fils-beacon-proposal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11-12-0292-00-00ai-beacon-pointer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647700"/>
          </a:xfrm>
        </p:spPr>
        <p:txBody>
          <a:bodyPr/>
          <a:lstStyle/>
          <a:p>
            <a:pPr lvl="0"/>
            <a:r>
              <a:rPr lang="en-US" sz="2400" dirty="0"/>
              <a:t>Open issues for FILS enhanced passive scanning  (further discussion needed /ongoing)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5029200"/>
          </a:xfrm>
        </p:spPr>
        <p:txBody>
          <a:bodyPr>
            <a:normAutofit fontScale="92500"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In addition to regular/full beacon transmissions, a </a:t>
            </a:r>
            <a:r>
              <a:rPr lang="en-US" sz="2800" dirty="0">
                <a:solidFill>
                  <a:schemeClr val="tx1"/>
                </a:solidFill>
              </a:rPr>
              <a:t>smaller frame </a:t>
            </a:r>
            <a:r>
              <a:rPr lang="en-US" sz="2800" dirty="0" smtClean="0">
                <a:solidFill>
                  <a:schemeClr val="tx1"/>
                </a:solidFill>
              </a:rPr>
              <a:t>is </a:t>
            </a:r>
            <a:r>
              <a:rPr lang="en-US" sz="2800" dirty="0">
                <a:solidFill>
                  <a:schemeClr val="tx1"/>
                </a:solidFill>
              </a:rPr>
              <a:t>transmitted more </a:t>
            </a:r>
            <a:r>
              <a:rPr lang="en-US" sz="2800" dirty="0" smtClean="0">
                <a:solidFill>
                  <a:schemeClr val="tx1"/>
                </a:solidFill>
              </a:rPr>
              <a:t>frequently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 smaller frame provides AP/Network information for initial link setup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The type of the frequently transmitted smaller MAC frame: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(Modified) Measurement Pilot frame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Newly designed management frame, e.g., Sub-beacon / FILS beacon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Beacon frame with very restricted inclusion of information elements, i.e., only the essential info for link setup,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647700"/>
          </a:xfrm>
        </p:spPr>
        <p:txBody>
          <a:bodyPr/>
          <a:lstStyle/>
          <a:p>
            <a:pPr lvl="0"/>
            <a:r>
              <a:rPr lang="en-US" sz="2400" dirty="0" smtClean="0"/>
              <a:t>Open issues for FILS enhanced passive </a:t>
            </a:r>
            <a:r>
              <a:rPr lang="en-US" sz="2400" dirty="0"/>
              <a:t>s</a:t>
            </a:r>
            <a:r>
              <a:rPr lang="en-US" sz="2400" dirty="0" smtClean="0"/>
              <a:t>canning  (further discussion needed /ongoing</a:t>
            </a:r>
            <a:r>
              <a:rPr lang="en-US" sz="2400" dirty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50292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Contents </a:t>
            </a:r>
            <a:r>
              <a:rPr lang="en-US" sz="2800" dirty="0">
                <a:solidFill>
                  <a:schemeClr val="tx1"/>
                </a:solidFill>
              </a:rPr>
              <a:t>of such smaller/more-frequent MAC frame: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SSID only;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 current measurement pilot information elements plus some optional sub-elements;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 current measurement pilot information elements plus time pointer fields to point to </a:t>
            </a:r>
            <a:r>
              <a:rPr lang="en-US" sz="2400" dirty="0" smtClean="0">
                <a:solidFill>
                  <a:schemeClr val="tx1"/>
                </a:solidFill>
              </a:rPr>
              <a:t>full/regular </a:t>
            </a:r>
            <a:r>
              <a:rPr lang="en-US" sz="2400" dirty="0">
                <a:solidFill>
                  <a:schemeClr val="tx1"/>
                </a:solidFill>
              </a:rPr>
              <a:t>TBTT;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All the essential info for link setup so that the scanning STA does not need to wait for regular beacon or  probe request/response;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fi-FI" sz="2400" dirty="0">
                <a:solidFill>
                  <a:schemeClr val="tx1"/>
                </a:solidFill>
              </a:rPr>
              <a:t>Information of </a:t>
            </a:r>
            <a:r>
              <a:rPr lang="fi-FI" sz="2400" dirty="0" smtClean="0">
                <a:solidFill>
                  <a:schemeClr val="tx1"/>
                </a:solidFill>
              </a:rPr>
              <a:t>neighbor BSSs</a:t>
            </a:r>
            <a:r>
              <a:rPr lang="fi-FI" sz="2400" dirty="0">
                <a:solidFill>
                  <a:schemeClr val="tx1"/>
                </a:solidFill>
              </a:rPr>
              <a:t>; Enabling the discovery of </a:t>
            </a:r>
            <a:r>
              <a:rPr lang="fi-FI" sz="2400" dirty="0" smtClean="0">
                <a:solidFill>
                  <a:schemeClr val="tx1"/>
                </a:solidFill>
              </a:rPr>
              <a:t>neighbor BSSs operating parameters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1924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647700"/>
          </a:xfrm>
        </p:spPr>
        <p:txBody>
          <a:bodyPr/>
          <a:lstStyle/>
          <a:p>
            <a:pPr lvl="0"/>
            <a:r>
              <a:rPr lang="en-US" sz="2400" dirty="0"/>
              <a:t>Open issues for FILS enhanced passive scanning  (further discussion needed /ongoing)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50292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Transmission intervals of smaller/more-frequent MAC frame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fi-FI" sz="2400" dirty="0" smtClean="0">
                <a:solidFill>
                  <a:schemeClr val="tx1"/>
                </a:solidFill>
              </a:rPr>
              <a:t>The frame is transmitted after target transmission time 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fi-FI" sz="2400" dirty="0" smtClean="0">
                <a:solidFill>
                  <a:schemeClr val="tx1"/>
                </a:solidFill>
              </a:rPr>
              <a:t>The frame is transmitted if AP has not transmitted a Beacon, Probe Response or Measurement Pilot frame within a duration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fi-FI" sz="2400" dirty="0">
                <a:solidFill>
                  <a:schemeClr val="tx1"/>
                </a:solidFill>
              </a:rPr>
              <a:t>The frame </a:t>
            </a:r>
            <a:r>
              <a:rPr lang="fi-FI" sz="2400" dirty="0" smtClean="0">
                <a:solidFill>
                  <a:schemeClr val="tx1"/>
                </a:solidFill>
              </a:rPr>
              <a:t>is transmitted </a:t>
            </a:r>
            <a:r>
              <a:rPr lang="fi-FI" sz="2400" dirty="0">
                <a:solidFill>
                  <a:schemeClr val="tx1"/>
                </a:solidFill>
              </a:rPr>
              <a:t>if AP has not transmitted </a:t>
            </a:r>
            <a:r>
              <a:rPr lang="fi-FI" sz="2400" dirty="0" smtClean="0">
                <a:solidFill>
                  <a:schemeClr val="tx1"/>
                </a:solidFill>
              </a:rPr>
              <a:t>or received a </a:t>
            </a:r>
            <a:r>
              <a:rPr lang="fi-FI" sz="2400" dirty="0">
                <a:solidFill>
                  <a:schemeClr val="tx1"/>
                </a:solidFill>
              </a:rPr>
              <a:t>Beacon, Probe Response or Measurement Pilot </a:t>
            </a:r>
            <a:r>
              <a:rPr lang="fi-FI" sz="2400" dirty="0" smtClean="0">
                <a:solidFill>
                  <a:schemeClr val="tx1"/>
                </a:solidFill>
              </a:rPr>
              <a:t>containing its parameters within </a:t>
            </a:r>
            <a:r>
              <a:rPr lang="fi-FI" sz="2400" dirty="0">
                <a:solidFill>
                  <a:schemeClr val="tx1"/>
                </a:solidFill>
              </a:rPr>
              <a:t>a duration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fi-FI" dirty="0" smtClean="0">
              <a:solidFill>
                <a:schemeClr val="tx1"/>
              </a:solidFill>
            </a:endParaRPr>
          </a:p>
          <a:p>
            <a:pPr lvl="2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fi-FI" dirty="0" smtClean="0">
              <a:solidFill>
                <a:schemeClr val="tx1"/>
              </a:solidFill>
            </a:endParaRP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2317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fi-FI" dirty="0" smtClean="0"/>
              <a:t>The group agreed on the objectives of the passive scanning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i-FI" dirty="0" smtClean="0"/>
              <a:t>As shown in the following slides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i-FI" dirty="0"/>
              <a:t>The discussions to understand and to analyse the operation of the passive scanning mechanisms is ongoing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i-FI" dirty="0"/>
              <a:t>Target is to understand and review the details of the open issues and look for possibilities to merge the proposals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i-FI" dirty="0" smtClean="0"/>
              <a:t>Target is to compare the proposals against the objective for enhanced passive scanning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245723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7239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/>
              <a:t>The objectives of  802.11ai enhanced passive scanning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4914900"/>
          </a:xfrm>
        </p:spPr>
        <p:txBody>
          <a:bodyPr>
            <a:normAutofit/>
          </a:bodyPr>
          <a:lstStyle/>
          <a:p>
            <a:pPr marL="857250" lvl="1" indent="-457200">
              <a:spcAft>
                <a:spcPts val="600"/>
              </a:spcAft>
              <a:buFont typeface="+mj-lt"/>
              <a:buAutoNum type="arabicPeriod"/>
            </a:pPr>
            <a:r>
              <a:rPr lang="fi-FI" sz="2800" b="1" dirty="0" smtClean="0"/>
              <a:t>To enable faster AP discovery</a:t>
            </a:r>
          </a:p>
          <a:p>
            <a:pPr marL="85725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800" b="1" dirty="0" smtClean="0"/>
              <a:t>To optimize the wireless medium occupancy </a:t>
            </a:r>
            <a:r>
              <a:rPr lang="en-US" sz="2800" b="1" dirty="0"/>
              <a:t>of </a:t>
            </a:r>
            <a:r>
              <a:rPr lang="en-US" sz="2800" b="1" dirty="0" smtClean="0"/>
              <a:t>the scanning related MAC frames </a:t>
            </a:r>
          </a:p>
          <a:p>
            <a:pPr marL="85725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800" b="1" dirty="0" smtClean="0"/>
              <a:t>To reduce power consumption of the passive scanning non-AP STAs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BA44925D6774DAAAE4851C3660231" ma:contentTypeVersion="0" ma:contentTypeDescription="Create a new document." ma:contentTypeScope="" ma:versionID="f59c400df60e69bdea7e932f2be50d7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5683213-1B0F-49E7-915B-39D8BA40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12D949B-22B9-402C-ABB9-3F8AA27143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26C232-CB9E-4C1D-9A1D-FF83F24851FD}">
  <ds:schemaRefs>
    <ds:schemaRef ds:uri="http://schemas.microsoft.com/office/2006/metadata/properties"/>
    <ds:schemaRef ds:uri="http://purl.org/dc/terms/"/>
    <ds:schemaRef ds:uri="http://www.w3.org/XML/1998/namespace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4688</TotalTime>
  <Words>803</Words>
  <Application>Microsoft Office PowerPoint</Application>
  <PresentationFormat>On-screen Show (4:3)</PresentationFormat>
  <Paragraphs>121</Paragraphs>
  <Slides>10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Proposed SFD Text for 802.11ai Passive Scanning Improvement</vt:lpstr>
      <vt:lpstr>Abstract</vt:lpstr>
      <vt:lpstr>Slide 3</vt:lpstr>
      <vt:lpstr>Slide 4</vt:lpstr>
      <vt:lpstr>Open issues for FILS enhanced passive scanning  (further discussion needed /ongoing) </vt:lpstr>
      <vt:lpstr>Open issues for FILS enhanced passive scanning  (further discussion needed /ongoing) </vt:lpstr>
      <vt:lpstr>Open issues for FILS enhanced passive scanning  (further discussion needed /ongoing) </vt:lpstr>
      <vt:lpstr>Next steps</vt:lpstr>
      <vt:lpstr>The objectives of  802.11ai enhanced passive scanning</vt:lpstr>
      <vt:lpstr>Motion for proposed text for SFD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SFD Text for 802.11ai Passive Scanning Improvement</dc:title>
  <dc:creator>LeiW</dc:creator>
  <cp:lastModifiedBy>LeiW</cp:lastModifiedBy>
  <cp:revision>146</cp:revision>
  <cp:lastPrinted>1601-01-01T00:00:00Z</cp:lastPrinted>
  <dcterms:created xsi:type="dcterms:W3CDTF">2012-01-06T05:35:07Z</dcterms:created>
  <dcterms:modified xsi:type="dcterms:W3CDTF">2012-03-13T19:10:15Z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0x010100EF6BA44925D6774DAAAE4851C3660231</vt:lpwstr>
  </property>
  <property fmtid="{D5CDD505-2E9C-101B-9397-08002B2CF9AE}" pid="3" name="TitusGUID">
    <vt:lpwstr>3791fbff-8afd-4c67-9231-19dfecf1f9b3</vt:lpwstr>
  </property>
  <property fmtid="{D5CDD505-2E9C-101B-9397-08002B2CF9AE}" pid="4" name="NokiaConfidentiality">
    <vt:lpwstr>Public</vt:lpwstr>
  </property>
</Properties>
</file>