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79" r:id="rId17"/>
    <p:sldId id="480" r:id="rId18"/>
    <p:sldId id="463" r:id="rId19"/>
    <p:sldId id="464" r:id="rId20"/>
    <p:sldId id="476" r:id="rId21"/>
    <p:sldId id="478" r:id="rId22"/>
    <p:sldId id="466" r:id="rId23"/>
    <p:sldId id="467" r:id="rId24"/>
    <p:sldId id="481" r:id="rId25"/>
    <p:sldId id="482" r:id="rId26"/>
    <p:sldId id="470" r:id="rId27"/>
    <p:sldId id="47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9" autoAdjust="0"/>
    <p:restoredTop sz="94761" autoAdjust="0"/>
  </p:normalViewPr>
  <p:slideViewPr>
    <p:cSldViewPr>
      <p:cViewPr varScale="1">
        <p:scale>
          <a:sx n="70" d="100"/>
          <a:sy n="70" d="100"/>
        </p:scale>
        <p:origin x="-96" y="-17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46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802.11-12/0356r0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2012-03-12</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March 2012 Report</a:t>
            </a:r>
          </a:p>
        </p:txBody>
      </p:sp>
      <p:sp>
        <p:nvSpPr>
          <p:cNvPr id="13"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January</a:t>
            </a:r>
          </a:p>
          <a:p>
            <a:r>
              <a:rPr lang="en-US" sz="2000" dirty="0" smtClean="0"/>
              <a:t>Approve minutes from January</a:t>
            </a:r>
          </a:p>
          <a:p>
            <a:r>
              <a:rPr lang="en-US" sz="2000" dirty="0" smtClean="0"/>
              <a:t>Review </a:t>
            </a:r>
            <a:r>
              <a:rPr lang="en-US" sz="2000" dirty="0" smtClean="0"/>
              <a:t>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motions on resolutions, motion for recirculation ballot</a:t>
            </a:r>
          </a:p>
          <a:p>
            <a:r>
              <a:rPr lang="en-US" sz="2000" dirty="0" smtClean="0"/>
              <a:t>Planning for May</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11-12/0020r13</a:t>
            </a:r>
            <a:r>
              <a:rPr lang="en-US" dirty="0" smtClean="0"/>
              <a:t>, 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Mar 12</a:t>
            </a:r>
            <a:r>
              <a:rPr lang="en-US" sz="1800" baseline="30000" dirty="0" smtClean="0"/>
              <a:t>th</a:t>
            </a:r>
            <a:r>
              <a:rPr lang="en-US" sz="1800" dirty="0" smtClean="0"/>
              <a:t>, 8:30 – 10:3</a:t>
            </a:r>
            <a:r>
              <a:rPr lang="en-US" sz="1800" dirty="0" smtClean="0">
                <a:sym typeface="Wingdings" pitchFamily="2" charset="2"/>
              </a:rPr>
              <a:t>0</a:t>
            </a:r>
          </a:p>
          <a:p>
            <a:pPr lvl="1"/>
            <a:r>
              <a:rPr lang="en-US" sz="1600" dirty="0" smtClean="0"/>
              <a:t>Call for secretary</a:t>
            </a:r>
          </a:p>
          <a:p>
            <a:pPr lvl="1"/>
            <a:r>
              <a:rPr lang="en-US" sz="1600" dirty="0" smtClean="0"/>
              <a:t>Review agenda for week</a:t>
            </a:r>
          </a:p>
          <a:p>
            <a:pPr lvl="1"/>
            <a:r>
              <a:rPr lang="en-US" sz="1600" dirty="0" smtClean="0"/>
              <a:t>Comment resolution from initial sponsor ballot  (on D5.0)</a:t>
            </a:r>
          </a:p>
          <a:p>
            <a:pPr>
              <a:lnSpc>
                <a:spcPct val="90000"/>
              </a:lnSpc>
            </a:pPr>
            <a:r>
              <a:rPr lang="en-US" sz="1800" dirty="0" smtClean="0"/>
              <a:t>Monday Mar 12</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January</a:t>
            </a:r>
          </a:p>
          <a:p>
            <a:pPr lvl="1"/>
            <a:r>
              <a:rPr lang="en-US" sz="1600" dirty="0" smtClean="0"/>
              <a:t>Approve minutes from January</a:t>
            </a:r>
          </a:p>
          <a:p>
            <a:pPr lvl="1"/>
            <a:r>
              <a:rPr lang="en-US" sz="1600" dirty="0" smtClean="0"/>
              <a:t>Review </a:t>
            </a:r>
            <a:r>
              <a:rPr lang="en-US" sz="1600" dirty="0" smtClean="0"/>
              <a:t>conference calls</a:t>
            </a:r>
          </a:p>
          <a:p>
            <a:pPr lvl="1"/>
            <a:r>
              <a:rPr lang="en-US" sz="1600" dirty="0" smtClean="0"/>
              <a:t>Approve minutes from conference calls</a:t>
            </a:r>
          </a:p>
        </p:txBody>
      </p:sp>
      <p:sp>
        <p:nvSpPr>
          <p:cNvPr id="4" name="Content Placeholder 3"/>
          <p:cNvSpPr>
            <a:spLocks noGrp="1"/>
          </p:cNvSpPr>
          <p:nvPr>
            <p:ph sz="half" idx="2"/>
          </p:nvPr>
        </p:nvSpPr>
        <p:spPr>
          <a:xfrm>
            <a:off x="4648200" y="1752600"/>
            <a:ext cx="3810000" cy="4343400"/>
          </a:xfrm>
        </p:spPr>
        <p:txBody>
          <a:bodyPr/>
          <a:lstStyle/>
          <a:p>
            <a:pPr lvl="1"/>
            <a:r>
              <a:rPr lang="en-US" sz="1600" dirty="0" smtClean="0"/>
              <a:t>Editor Report</a:t>
            </a:r>
          </a:p>
          <a:p>
            <a:pPr lvl="1"/>
            <a:r>
              <a:rPr lang="en-US" sz="1600" dirty="0" smtClean="0"/>
              <a:t>motions on resolutions from conference call</a:t>
            </a:r>
          </a:p>
          <a:p>
            <a:pPr lvl="1"/>
            <a:r>
              <a:rPr lang="en-US" sz="1600" dirty="0" smtClean="0"/>
              <a:t>Comment resolution from initial sponsor ballot  (on D5.0)</a:t>
            </a:r>
            <a:endParaRPr lang="en-US" sz="1800" dirty="0" smtClean="0"/>
          </a:p>
          <a:p>
            <a:pPr>
              <a:lnSpc>
                <a:spcPct val="90000"/>
              </a:lnSpc>
            </a:pPr>
            <a:r>
              <a:rPr lang="en-US" sz="1800" dirty="0" smtClean="0"/>
              <a:t>Tuesday Mar 13</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Comment resolution from initial sponsor ballot  (on D5.0)</a:t>
            </a:r>
          </a:p>
          <a:p>
            <a:pPr lvl="1"/>
            <a:r>
              <a:rPr lang="en-US" sz="1600" dirty="0" smtClean="0"/>
              <a:t>motions on resolutions</a:t>
            </a:r>
          </a:p>
          <a:p>
            <a:pPr lvl="1"/>
            <a:r>
              <a:rPr lang="en-US" sz="1600" dirty="0" smtClean="0"/>
              <a:t>motion for recirculation ballot</a:t>
            </a:r>
          </a:p>
          <a:p>
            <a:pPr lvl="1"/>
            <a:r>
              <a:rPr lang="en-US" sz="1600" dirty="0" smtClean="0"/>
              <a:t>Planning for May</a:t>
            </a:r>
          </a:p>
          <a:p>
            <a:pPr>
              <a:lnSpc>
                <a:spcPct val="90000"/>
              </a:lnSpc>
            </a:pPr>
            <a:r>
              <a:rPr lang="en-US" sz="1800" dirty="0" smtClean="0"/>
              <a:t>Tuesday Mar 13</a:t>
            </a:r>
            <a:r>
              <a:rPr lang="en-US" sz="1800" baseline="30000" dirty="0" smtClean="0"/>
              <a:t>th</a:t>
            </a:r>
            <a:r>
              <a:rPr lang="en-US" sz="1800" dirty="0" smtClean="0"/>
              <a:t>, 19:30 – 21:3</a:t>
            </a:r>
            <a:r>
              <a:rPr lang="en-US" sz="1800" dirty="0" smtClean="0">
                <a:sym typeface="Wingdings" pitchFamily="2" charset="2"/>
              </a:rPr>
              <a:t>0</a:t>
            </a:r>
          </a:p>
          <a:p>
            <a:pPr>
              <a:lnSpc>
                <a:spcPct val="90000"/>
              </a:lnSpc>
            </a:pPr>
            <a:r>
              <a:rPr lang="en-US" sz="1800" dirty="0" smtClean="0"/>
              <a:t>Wednesday Mar 14</a:t>
            </a:r>
            <a:r>
              <a:rPr lang="en-US" sz="1800" baseline="30000" dirty="0" smtClean="0"/>
              <a:t>th</a:t>
            </a:r>
            <a:r>
              <a:rPr lang="en-US" sz="1800" dirty="0" smtClean="0"/>
              <a:t>, 16:00 – 18:0</a:t>
            </a:r>
            <a:r>
              <a:rPr lang="en-US" sz="1800" dirty="0" smtClean="0">
                <a:sym typeface="Wingdings" pitchFamily="2" charset="2"/>
              </a:rPr>
              <a:t>0</a:t>
            </a:r>
          </a:p>
          <a:p>
            <a:pPr>
              <a:lnSpc>
                <a:spcPct val="90000"/>
              </a:lnSpc>
            </a:pPr>
            <a:r>
              <a:rPr lang="en-US" sz="1800" dirty="0" smtClean="0"/>
              <a:t>Thursday Mar 15</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March 12</a:t>
            </a:r>
            <a:r>
              <a:rPr lang="en-US" baseline="30000" dirty="0" smtClean="0"/>
              <a:t>th</a:t>
            </a:r>
            <a:r>
              <a:rPr lang="en-US" dirty="0" smtClean="0"/>
              <a:t>, 8:30 – 10:3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Comment resolution from initial sponsor ballot  (on D5.0)</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March 12</a:t>
            </a:r>
            <a:r>
              <a:rPr lang="en-US" baseline="30000" dirty="0" smtClean="0"/>
              <a:t>th</a:t>
            </a:r>
            <a:r>
              <a:rPr lang="en-US" dirty="0" smtClean="0"/>
              <a:t>, 8:30 – 10:3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March 12</a:t>
            </a:r>
            <a:r>
              <a:rPr lang="en-US" baseline="30000" dirty="0" smtClean="0"/>
              <a:t>th</a:t>
            </a:r>
            <a:r>
              <a:rPr lang="en-US" dirty="0" smtClean="0"/>
              <a:t>, 16:00 – 18:0</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January</a:t>
            </a:r>
          </a:p>
          <a:p>
            <a:r>
              <a:rPr lang="en-US" dirty="0" smtClean="0"/>
              <a:t>Approve minutes from January</a:t>
            </a:r>
          </a:p>
          <a:p>
            <a:r>
              <a:rPr lang="en-US" dirty="0" smtClean="0"/>
              <a:t>Review </a:t>
            </a:r>
            <a:r>
              <a:rPr lang="en-US" dirty="0" smtClean="0"/>
              <a:t>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March 12</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January</a:t>
            </a:r>
            <a:endParaRPr lang="en-US" dirty="0"/>
          </a:p>
        </p:txBody>
      </p:sp>
      <p:sp>
        <p:nvSpPr>
          <p:cNvPr id="3" name="Content Placeholder 2"/>
          <p:cNvSpPr>
            <a:spLocks noGrp="1"/>
          </p:cNvSpPr>
          <p:nvPr>
            <p:ph idx="1"/>
          </p:nvPr>
        </p:nvSpPr>
        <p:spPr/>
        <p:txBody>
          <a:bodyPr/>
          <a:lstStyle/>
          <a:p>
            <a:r>
              <a:rPr lang="en-US" dirty="0" smtClean="0"/>
              <a:t>Comment resolution on initial sponsor ballot</a:t>
            </a:r>
          </a:p>
          <a:p>
            <a:pPr lvl="1"/>
            <a:r>
              <a:rPr lang="en-US" dirty="0" smtClean="0"/>
              <a:t>Resolved 154 comments (out of 341 non-editorial comments)</a:t>
            </a:r>
          </a:p>
          <a:p>
            <a:r>
              <a:rPr lang="en-US" dirty="0" smtClean="0"/>
              <a:t>Resolution approved to change terminology from </a:t>
            </a:r>
            <a:r>
              <a:rPr lang="en-US" dirty="0" err="1" smtClean="0"/>
              <a:t>Dband</a:t>
            </a:r>
            <a:r>
              <a:rPr lang="en-US" dirty="0" smtClean="0"/>
              <a:t>/</a:t>
            </a:r>
            <a:r>
              <a:rPr lang="en-US" dirty="0" err="1" smtClean="0"/>
              <a:t>Oband</a:t>
            </a:r>
            <a:r>
              <a:rPr lang="en-US" dirty="0" smtClean="0"/>
              <a:t> to DMG and non-DMG</a:t>
            </a:r>
          </a:p>
          <a:p>
            <a:pPr lvl="1"/>
            <a:r>
              <a:rPr lang="en-US" dirty="0" smtClean="0"/>
              <a:t>DMG: directional multi-gigabit</a:t>
            </a:r>
          </a:p>
          <a:p>
            <a:r>
              <a:rPr lang="en-US" dirty="0" smtClean="0"/>
              <a:t>Topics deferred to upcoming conference calls to allow for more time for consideration</a:t>
            </a:r>
          </a:p>
          <a:p>
            <a:pPr lvl="1"/>
            <a:r>
              <a:rPr lang="en-US" dirty="0" smtClean="0"/>
              <a:t>Should GCR (</a:t>
            </a:r>
            <a:r>
              <a:rPr lang="en-US" dirty="0" err="1" smtClean="0"/>
              <a:t>groupcast</a:t>
            </a:r>
            <a:r>
              <a:rPr lang="en-US" dirty="0" smtClean="0"/>
              <a:t> with retries) be supported by DMG STA? (CID 6083)</a:t>
            </a:r>
          </a:p>
          <a:p>
            <a:pPr lvl="1"/>
            <a:r>
              <a:rPr lang="en-US" dirty="0" smtClean="0"/>
              <a:t>Architecture</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r>
              <a:rPr lang="en-US" dirty="0" smtClean="0"/>
              <a:t>Motion to approve January‘11 TGad minutes as contained in 11-12-0088r0</a:t>
            </a:r>
          </a:p>
          <a:p>
            <a:endParaRPr lang="en-US" dirty="0" smtClean="0"/>
          </a:p>
          <a:p>
            <a:r>
              <a:rPr lang="en-US" dirty="0" smtClean="0"/>
              <a:t>Move:</a:t>
            </a:r>
          </a:p>
          <a:p>
            <a:r>
              <a:rPr lang="en-US" dirty="0" smtClean="0"/>
              <a:t>Second: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(1/2)</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12/0007r8</a:t>
            </a:r>
          </a:p>
          <a:p>
            <a:r>
              <a:rPr lang="en-US" dirty="0" smtClean="0"/>
              <a:t>Comment resolution</a:t>
            </a:r>
          </a:p>
          <a:p>
            <a:pPr lvl="1"/>
            <a:r>
              <a:rPr lang="en-US" dirty="0" smtClean="0"/>
              <a:t>152 comments reviewed</a:t>
            </a:r>
          </a:p>
          <a:p>
            <a:pPr lvl="1"/>
            <a:r>
              <a:rPr lang="en-US" dirty="0" smtClean="0"/>
              <a:t>127 of these motioned</a:t>
            </a:r>
          </a:p>
          <a:p>
            <a:pPr lvl="1"/>
            <a:r>
              <a:rPr lang="en-US" dirty="0" smtClean="0"/>
              <a:t>25 of these ready for motion</a:t>
            </a:r>
          </a:p>
          <a:p>
            <a:pPr lvl="1"/>
            <a:r>
              <a:rPr lang="en-US" dirty="0" smtClean="0"/>
              <a:t>Specific topics</a:t>
            </a:r>
          </a:p>
          <a:p>
            <a:pPr lvl="2"/>
            <a:r>
              <a:rPr lang="en-US" dirty="0" smtClean="0"/>
              <a:t>FST/architecture comments resolved</a:t>
            </a:r>
          </a:p>
          <a:p>
            <a:pPr lvl="2"/>
            <a:r>
              <a:rPr lang="en-US" dirty="0" smtClean="0"/>
              <a:t>GCR topic reviewed</a:t>
            </a:r>
          </a:p>
          <a:p>
            <a:pPr lvl="2"/>
            <a:r>
              <a:rPr lang="en-US" dirty="0" smtClean="0"/>
              <a:t>Relay comments resolved</a:t>
            </a:r>
          </a:p>
          <a:p>
            <a:pPr lvl="2"/>
            <a:r>
              <a:rPr lang="en-US" dirty="0" smtClean="0"/>
              <a:t>Cluster comments resolved</a:t>
            </a:r>
          </a:p>
          <a:p>
            <a:pPr lvl="2"/>
            <a:r>
              <a:rPr lang="en-US" dirty="0" smtClean="0"/>
              <a:t>QAB comments resolved</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(2/2)</a:t>
            </a:r>
            <a:endParaRPr lang="en-US" dirty="0"/>
          </a:p>
        </p:txBody>
      </p:sp>
      <p:sp>
        <p:nvSpPr>
          <p:cNvPr id="3" name="Content Placeholder 2"/>
          <p:cNvSpPr>
            <a:spLocks noGrp="1"/>
          </p:cNvSpPr>
          <p:nvPr>
            <p:ph idx="1"/>
          </p:nvPr>
        </p:nvSpPr>
        <p:spPr/>
        <p:txBody>
          <a:bodyPr/>
          <a:lstStyle/>
          <a:p>
            <a:r>
              <a:rPr lang="en-US" dirty="0" smtClean="0"/>
              <a:t>Motion to approve TGad conference call </a:t>
            </a:r>
            <a:r>
              <a:rPr lang="en-US" smtClean="0"/>
              <a:t>minutes </a:t>
            </a:r>
            <a:r>
              <a:rPr lang="en-US" smtClean="0"/>
              <a:t>as </a:t>
            </a:r>
            <a:r>
              <a:rPr lang="en-US" dirty="0" smtClean="0"/>
              <a:t>contained in 11-12-0007r8</a:t>
            </a:r>
          </a:p>
          <a:p>
            <a:r>
              <a:rPr lang="en-US" dirty="0" smtClean="0"/>
              <a:t>Move:</a:t>
            </a:r>
          </a:p>
          <a:p>
            <a:r>
              <a:rPr lang="en-US" dirty="0" smtClean="0"/>
              <a:t>Second:</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#88</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US" sz="1800" dirty="0" smtClean="0"/>
              <a:t>CID 6330 in 12/0289r0</a:t>
            </a:r>
          </a:p>
          <a:p>
            <a:pPr lvl="1"/>
            <a:r>
              <a:rPr lang="en-US" sz="1800" dirty="0" smtClean="0"/>
              <a:t>CID 6501, 6516 in 12/0242r0</a:t>
            </a:r>
          </a:p>
          <a:p>
            <a:pPr lvl="1"/>
            <a:r>
              <a:rPr lang="en-US" sz="1800" dirty="0" smtClean="0"/>
              <a:t>CID 6214, 6303, 6140, 6139, 6099, 6506, 6085, 6084, 6086, 6225, 6159, 6167, 6453, 6135, 6403, 6329, 6267, 6243, 6170, 6174, 6229, 6083 in 12/0020r13</a:t>
            </a:r>
          </a:p>
          <a:p>
            <a:endParaRPr lang="en-US" sz="1800" dirty="0" smtClean="0"/>
          </a:p>
          <a:p>
            <a:pPr lvl="1"/>
            <a:r>
              <a:rPr lang="en-US" sz="1800" i="1" dirty="0" smtClean="0"/>
              <a:t>No objection to resolutions during Thursday March  8th,  8:00-10:00  ET conference call</a:t>
            </a:r>
          </a:p>
          <a:p>
            <a:r>
              <a:rPr lang="en-US" sz="2000" dirty="0" smtClean="0"/>
              <a:t>Move/Second: </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23</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24</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Motion for recirculation sponsor ballot</a:t>
            </a:r>
            <a:endParaRPr lang="en-US" dirty="0"/>
          </a:p>
        </p:txBody>
      </p:sp>
      <p:sp>
        <p:nvSpPr>
          <p:cNvPr id="8" name="Content Placeholder 7"/>
          <p:cNvSpPr>
            <a:spLocks noGrp="1"/>
          </p:cNvSpPr>
          <p:nvPr>
            <p:ph idx="1"/>
          </p:nvPr>
        </p:nvSpPr>
        <p:spPr/>
        <p:txBody>
          <a:bodyPr/>
          <a:lstStyle/>
          <a:p>
            <a:pPr lvl="0"/>
            <a:r>
              <a:rPr lang="en-US" dirty="0" smtClean="0"/>
              <a:t>Having approved comment resolutions for all of the comments received from the Initial Sponsor Ballot on P802.11ad D5.0 as contained in document 802.11-12/0020rXY,</a:t>
            </a:r>
          </a:p>
          <a:p>
            <a:pPr lvl="0"/>
            <a:r>
              <a:rPr lang="en-US" dirty="0" smtClean="0"/>
              <a:t>[Instruct the editor to prepare Draft 6.0 incorporating these resolutions and,]</a:t>
            </a:r>
          </a:p>
          <a:p>
            <a:pPr lvl="0"/>
            <a:r>
              <a:rPr lang="en-US" dirty="0" smtClean="0"/>
              <a:t>Approve a 15 day Sponsor Recirculation Ballot asking the question “Should P802.11ad D6.0 be forwarded to </a:t>
            </a:r>
            <a:r>
              <a:rPr lang="en-US" dirty="0" err="1" smtClean="0"/>
              <a:t>RevCom</a:t>
            </a:r>
            <a:r>
              <a:rPr lang="en-US" dirty="0" smtClean="0"/>
              <a:t>?”</a:t>
            </a:r>
          </a:p>
          <a:p>
            <a:r>
              <a:rPr lang="en-US" dirty="0" smtClean="0"/>
              <a:t> </a:t>
            </a:r>
          </a:p>
          <a:p>
            <a:pPr lvl="0"/>
            <a:r>
              <a:rPr lang="en-GB" dirty="0" smtClean="0"/>
              <a:t>[Moved: &lt;name&gt;,  Seconded: &lt;name&gt;, Result: y-n-a]</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25</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a:t>
            </a:r>
            <a:endParaRPr lang="en-US" dirty="0"/>
          </a:p>
        </p:txBody>
      </p:sp>
      <p:sp>
        <p:nvSpPr>
          <p:cNvPr id="3" name="Content Placeholder 2"/>
          <p:cNvSpPr>
            <a:spLocks noGrp="1"/>
          </p:cNvSpPr>
          <p:nvPr>
            <p:ph idx="1"/>
          </p:nvPr>
        </p:nvSpPr>
        <p:spPr/>
        <p:txBody>
          <a:bodyPr/>
          <a:lstStyle/>
          <a:p>
            <a:r>
              <a:rPr lang="en-US" dirty="0" smtClean="0"/>
              <a:t>Comment resolution on first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27</a:t>
            </a:fld>
            <a:endParaRPr lang="en-US"/>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80644</TotalTime>
  <Words>1294</Words>
  <Application>Microsoft Office PowerPoint</Application>
  <PresentationFormat>On-screen Show (4:3)</PresentationFormat>
  <Paragraphs>279</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March 12th, 8:30 – 10:30</vt:lpstr>
      <vt:lpstr>Notes for Monday March 12th, 8:30 – 10:30</vt:lpstr>
      <vt:lpstr>Agenda for Monday March 12th, 16:00 – 18:00</vt:lpstr>
      <vt:lpstr>Notes for Monday March 12th, 16:00 – 18:00</vt:lpstr>
      <vt:lpstr>Review from January</vt:lpstr>
      <vt:lpstr>January Minutes</vt:lpstr>
      <vt:lpstr>Review of Conference Calls (1/2)</vt:lpstr>
      <vt:lpstr>Review of Conference Calls (2/2)</vt:lpstr>
      <vt:lpstr>Editor Report</vt:lpstr>
      <vt:lpstr>Motion #88</vt:lpstr>
      <vt:lpstr>Backup</vt:lpstr>
      <vt:lpstr>Motion for recirculation sponsor ballot</vt:lpstr>
      <vt:lpstr>Goals for May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2609</cp:revision>
  <cp:lastPrinted>1998-02-10T13:28:06Z</cp:lastPrinted>
  <dcterms:created xsi:type="dcterms:W3CDTF">2007-04-17T18:10:23Z</dcterms:created>
  <dcterms:modified xsi:type="dcterms:W3CDTF">2012-03-12T18:07:12Z</dcterms:modified>
</cp:coreProperties>
</file>