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8" r:id="rId4"/>
    <p:sldId id="270" r:id="rId5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66FF33"/>
    <a:srgbClr val="CBECDE"/>
    <a:srgbClr val="CC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72"/>
      </p:cViewPr>
      <p:guideLst>
        <p:guide orient="horz" pos="391"/>
        <p:guide pos="15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A9DDB403-BA74-48A2-BAA1-03098DEA43DE}" type="datetimeFigureOut">
              <a:rPr lang="en-US" altLang="ja-JP"/>
              <a:pPr>
                <a:defRPr/>
              </a:pPr>
              <a:t>3/14/2012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40DBA440-D6B3-4FD0-B01F-7EC72E30DB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94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263" y="103188"/>
            <a:ext cx="627062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50" y="103188"/>
            <a:ext cx="809625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81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596" tIns="46078" rIns="93596" bIns="4607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038" y="9612313"/>
            <a:ext cx="903287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90" algn="l"/>
                <a:tab pos="1371871" algn="l"/>
                <a:tab pos="2286452" algn="l"/>
                <a:tab pos="3201033" algn="l"/>
                <a:tab pos="4114038" algn="l"/>
                <a:tab pos="5028619" algn="l"/>
                <a:tab pos="5943200" algn="l"/>
                <a:tab pos="6857781" algn="l"/>
                <a:tab pos="7772362" algn="l"/>
                <a:tab pos="8686943" algn="l"/>
                <a:tab pos="9601524" algn="l"/>
                <a:tab pos="1051452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25" y="9612313"/>
            <a:ext cx="501650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D5CBA238-8134-40AF-8BBB-96DFD3C88C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708025" y="96123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en-SG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635000" y="317500"/>
            <a:ext cx="5527675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95753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39DE34F-A0EC-475F-8640-B6777066682F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222" name="Text Box 1"/>
          <p:cNvSpPr txBox="1">
            <a:spLocks noChangeArrowheads="1"/>
          </p:cNvSpPr>
          <p:nvPr/>
        </p:nvSpPr>
        <p:spPr bwMode="auto">
          <a:xfrm>
            <a:off x="1131888" y="750888"/>
            <a:ext cx="4533900" cy="3711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4750" cy="4568825"/>
          </a:xfrm>
          <a:noFill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idx="10"/>
          </p:nvPr>
        </p:nvSpPr>
        <p:spPr>
          <a:xfrm>
            <a:off x="4273550" y="6475413"/>
            <a:ext cx="585788" cy="193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0AC48E7-3EFD-43BA-845C-A02DBEBE20A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March 2012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630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25" y="6475413"/>
            <a:ext cx="1524000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Hongyuan Zhang,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130A40-863F-412E-8E92-9BC0AD503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0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March 2012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4663" y="6475413"/>
            <a:ext cx="5746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3F35DF8-FFA4-4CF1-8AC2-78A193F7FBD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IEEE802.11-12/0352r0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ＭＳ ゴシック" pitchFamily="49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ＭＳ ゴシック" pitchFamily="49" charset="-128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ＭＳ ゴシック" pitchFamily="49" charset="-128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ＭＳ ゴシック" pitchFamily="49" charset="-128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March 2012</a:t>
            </a:r>
            <a:endParaRPr kumimoji="0" lang="en-GB" altLang="ja-JP" sz="18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881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47BC2CD3-52E7-4976-81C4-8D010C54889D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1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20713"/>
            <a:ext cx="791845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mtClean="0">
                <a:solidFill>
                  <a:schemeClr val="tx1"/>
                </a:solidFill>
              </a:rPr>
              <a:t>TGah Channel Model Document Correction</a:t>
            </a:r>
            <a:endParaRPr lang="en-GB" altLang="ja-JP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0021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smtClean="0"/>
              <a:t>Date:</a:t>
            </a:r>
            <a:r>
              <a:rPr lang="en-GB" altLang="ja-JP" sz="2000" b="0" smtClean="0"/>
              <a:t> </a:t>
            </a:r>
            <a:r>
              <a:rPr lang="en-GB" altLang="ja-JP" sz="2000" b="0" smtClean="0"/>
              <a:t>2012-03-14</a:t>
            </a:r>
            <a:endParaRPr lang="en-GB" altLang="ja-JP" sz="2000" b="0" smtClean="0"/>
          </a:p>
        </p:txBody>
      </p:sp>
      <p:graphicFrame>
        <p:nvGraphicFramePr>
          <p:cNvPr id="4103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864821"/>
              </p:ext>
            </p:extLst>
          </p:nvPr>
        </p:nvGraphicFramePr>
        <p:xfrm>
          <a:off x="531813" y="2786063"/>
          <a:ext cx="7899400" cy="367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8216847" imgH="3830993" progId="Word.Document.8">
                  <p:embed/>
                </p:oleObj>
              </mc:Choice>
              <mc:Fallback>
                <p:oleObj name="Document" r:id="rId5" imgW="8216847" imgH="3830993" progId="Word.Documen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786063"/>
                        <a:ext cx="7899400" cy="367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533400" y="23860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B054E0EF-B497-4D2B-B94F-07989169D44C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2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3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5124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March 2012</a:t>
            </a:r>
            <a:endParaRPr kumimoji="0" lang="en-GB" altLang="ja-JP" sz="18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5" name="Rectangle 1"/>
          <p:cNvSpPr txBox="1">
            <a:spLocks noChangeArrowheads="1"/>
          </p:cNvSpPr>
          <p:nvPr/>
        </p:nvSpPr>
        <p:spPr bwMode="auto">
          <a:xfrm>
            <a:off x="685800" y="758825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Abstract</a:t>
            </a:r>
          </a:p>
        </p:txBody>
      </p:sp>
      <p:sp>
        <p:nvSpPr>
          <p:cNvPr id="5126" name="テキスト ボックス 5"/>
          <p:cNvSpPr txBox="1">
            <a:spLocks noChangeArrowheads="1"/>
          </p:cNvSpPr>
          <p:nvPr/>
        </p:nvSpPr>
        <p:spPr bwMode="auto">
          <a:xfrm>
            <a:off x="539750" y="1989138"/>
            <a:ext cx="813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To discuss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the technical </a:t>
            </a: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typo in </a:t>
            </a:r>
            <a:r>
              <a:rPr lang="en-US" altLang="ja-JP" dirty="0" err="1">
                <a:solidFill>
                  <a:schemeClr val="tx1"/>
                </a:solidFill>
                <a:ea typeface="ＭＳ ゴシック" pitchFamily="49" charset="-128"/>
              </a:rPr>
              <a:t>TGah</a:t>
            </a: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 channel model document (11-11-0968-02-00ah-channel-model-text.doc)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84D6E333-3CAF-4D7D-8B23-53CC623847C8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3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6148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March 2012</a:t>
            </a:r>
            <a:endParaRPr kumimoji="0" lang="en-GB" altLang="ja-JP" sz="18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9" name="Rectangle 1"/>
          <p:cNvSpPr txBox="1">
            <a:spLocks noChangeArrowheads="1"/>
          </p:cNvSpPr>
          <p:nvPr/>
        </p:nvSpPr>
        <p:spPr bwMode="auto">
          <a:xfrm>
            <a:off x="685800" y="758825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200" b="1">
                <a:solidFill>
                  <a:srgbClr val="000000"/>
                </a:solidFill>
                <a:ea typeface="ＭＳ ゴシック" pitchFamily="49" charset="-128"/>
              </a:rPr>
              <a:t>Correction of Equation (2)</a:t>
            </a:r>
          </a:p>
        </p:txBody>
      </p:sp>
      <p:sp>
        <p:nvSpPr>
          <p:cNvPr id="5126" name="テキスト ボックス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34950" y="1470025"/>
            <a:ext cx="8658225" cy="4409669"/>
          </a:xfrm>
          <a:prstGeom prst="rect">
            <a:avLst/>
          </a:prstGeom>
          <a:blipFill rotWithShape="1">
            <a:blip r:embed="rId2"/>
            <a:stretch>
              <a:fillRect l="-986" t="-1105" r="-70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SG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1087760"/>
          </a:xfrm>
        </p:spPr>
        <p:txBody>
          <a:bodyPr/>
          <a:lstStyle/>
          <a:p>
            <a:r>
              <a:rPr lang="en-US" dirty="0" smtClean="0"/>
              <a:t>Move to accept the following Equation (2) at the </a:t>
            </a:r>
            <a:r>
              <a:rPr lang="en-US" dirty="0" err="1" smtClean="0"/>
              <a:t>TGah</a:t>
            </a:r>
            <a:r>
              <a:rPr lang="en-US" dirty="0" smtClean="0"/>
              <a:t> channel model document (11-11-0968)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130A40-863F-412E-8E92-9BC0AD503F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1560" y="3541415"/>
                <a:ext cx="7560840" cy="679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𝐿</m:t>
                    </m:r>
                    <m:d>
                      <m:d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𝑑</m:t>
                        </m:r>
                      </m:e>
                    </m:d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=</m:t>
                    </m:r>
                    <m:sSub>
                      <m:sSub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𝐹𝑆</m:t>
                        </m:r>
                      </m:sub>
                    </m:sSub>
                    <m:d>
                      <m:d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𝑑</m:t>
                        </m:r>
                      </m:e>
                    </m:d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+ </m:t>
                    </m:r>
                    <m:r>
                      <a:rPr lang="en-GB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</a:rPr>
                      <m:t>35</m:t>
                    </m:r>
                    <m:sSub>
                      <m:sSub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SG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SG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</a:rPr>
                                  <m:t>𝐵𝑃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    </m:t>
                    </m:r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𝑓𝑜𝑟</m:t>
                    </m:r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 </m:t>
                    </m:r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𝑑</m:t>
                    </m:r>
                    <m:r>
                      <a:rPr lang="en-GB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</a:rPr>
                      <m:t>&gt;</m:t>
                    </m:r>
                    <m:sSub>
                      <m:sSubPr>
                        <m:ctrlPr>
                          <a:rPr lang="en-SG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𝑑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𝐵𝑃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  <a:effectLst/>
                    <a:latin typeface="Times New Roman"/>
                    <a:ea typeface="Times New Roman"/>
                  </a:rPr>
                  <a:t>    </a:t>
                </a:r>
                <a:r>
                  <a:rPr lang="en-GB" dirty="0" smtClean="0">
                    <a:solidFill>
                      <a:schemeClr val="tx1"/>
                    </a:solidFill>
                    <a:effectLst/>
                    <a:latin typeface="Times New Roman"/>
                    <a:ea typeface="Times New Roman"/>
                  </a:rPr>
                  <a:t>  (</a:t>
                </a:r>
                <a:r>
                  <a:rPr lang="en-GB" dirty="0">
                    <a:solidFill>
                      <a:schemeClr val="tx1"/>
                    </a:solidFill>
                    <a:effectLst/>
                    <a:latin typeface="Times New Roman"/>
                    <a:ea typeface="Times New Roman"/>
                  </a:rPr>
                  <a:t>2)</a:t>
                </a:r>
                <a:endParaRPr lang="en-SG" dirty="0">
                  <a:solidFill>
                    <a:schemeClr val="tx1"/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41415"/>
                <a:ext cx="7560840" cy="679673"/>
              </a:xfrm>
              <a:prstGeom prst="rect">
                <a:avLst/>
              </a:prstGeom>
              <a:blipFill rotWithShape="1">
                <a:blip r:embed="rId2"/>
                <a:stretch>
                  <a:fillRect r="-1209" b="-180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2595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3416</TotalTime>
  <Words>125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TGah Channel Model Document Correction</vt:lpstr>
      <vt:lpstr>PowerPoint Presentation</vt:lpstr>
      <vt:lpstr>PowerPoint Presentation</vt:lpstr>
      <vt:lpstr>Motion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Kenichi Mori</dc:creator>
  <cp:lastModifiedBy>Yu Zhan</cp:lastModifiedBy>
  <cp:revision>194</cp:revision>
  <cp:lastPrinted>2012-02-28T03:05:54Z</cp:lastPrinted>
  <dcterms:created xsi:type="dcterms:W3CDTF">2012-02-08T01:47:05Z</dcterms:created>
  <dcterms:modified xsi:type="dcterms:W3CDTF">2012-03-13T23:59:35Z</dcterms:modified>
</cp:coreProperties>
</file>