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8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11-12/0330r0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pub/R-REP-M.213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t-winner.org/deliverab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on down-clocking ratio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86000"/>
          <a:ext cx="7905750" cy="3867150"/>
        </p:xfrm>
        <a:graphic>
          <a:graphicData uri="http://schemas.openxmlformats.org/presentationml/2006/ole">
            <p:oleObj spid="_x0000_s3075" name="Document" r:id="rId4" imgW="8235535" imgH="403379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includes considerations for selecting down-clocking ratio.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Introduction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altLang="ko-KR" dirty="0" smtClean="0"/>
              <a:t>There are two major use cases for IEEE 802.11af 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ko-KR" dirty="0" smtClean="0"/>
              <a:t>In-home media distribution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ko-KR" dirty="0" smtClean="0"/>
              <a:t>Cellular offloading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One of the consideration point when we decide down-clocking ratio is channel statistics of possible use cases (especially delay spread)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To </a:t>
            </a:r>
            <a:r>
              <a:rPr lang="en-GB" dirty="0" smtClean="0"/>
              <a:t>see </a:t>
            </a:r>
            <a:r>
              <a:rPr lang="en-GB" dirty="0" smtClean="0"/>
              <a:t>delay spread statistics, </a:t>
            </a:r>
            <a:r>
              <a:rPr lang="en-GB" dirty="0" smtClean="0"/>
              <a:t>we examine well-kwon channel model used for IMT-Adv. Evaluation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Guidelines for evaluation of radio interface technologies for IMT-Advanced, REPORT  ITU-R  </a:t>
            </a:r>
            <a:r>
              <a:rPr lang="en-GB" dirty="0" smtClean="0"/>
              <a:t>M.2135 [1] </a:t>
            </a:r>
            <a:r>
              <a:rPr lang="en-GB" dirty="0" smtClean="0"/>
              <a:t>(especially annex A 1.3.1 to 1.3.2.1)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IST-4-027756 WINNER II D1.1.1 V1.1 </a:t>
            </a:r>
            <a:r>
              <a:rPr lang="en-GB" dirty="0" smtClean="0"/>
              <a:t>[2] (especially </a:t>
            </a:r>
            <a:r>
              <a:rPr lang="en-GB" dirty="0" smtClean="0"/>
              <a:t>section 4.2)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Since channel model depends on user location (</a:t>
            </a:r>
            <a:r>
              <a:rPr lang="en-GB" dirty="0" err="1" smtClean="0"/>
              <a:t>LoS</a:t>
            </a:r>
            <a:r>
              <a:rPr lang="en-GB" dirty="0" smtClean="0"/>
              <a:t>/</a:t>
            </a:r>
            <a:r>
              <a:rPr lang="en-GB" dirty="0" err="1" smtClean="0"/>
              <a:t>NLoS</a:t>
            </a:r>
            <a:r>
              <a:rPr lang="en-GB" dirty="0" smtClean="0"/>
              <a:t>/</a:t>
            </a:r>
            <a:r>
              <a:rPr lang="en-GB" dirty="0" err="1" smtClean="0"/>
              <a:t>OtoI</a:t>
            </a:r>
            <a:r>
              <a:rPr lang="en-GB" dirty="0" smtClean="0"/>
              <a:t>), we examine multiple location for each channel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Channel model (Summary)</a:t>
            </a:r>
            <a:endParaRPr lang="en-US" dirty="0"/>
          </a:p>
        </p:txBody>
      </p:sp>
      <p:graphicFrame>
        <p:nvGraphicFramePr>
          <p:cNvPr id="7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13073"/>
          <a:ext cx="8229599" cy="4030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7351"/>
                <a:gridCol w="1120124"/>
                <a:gridCol w="1120124"/>
                <a:gridCol w="914400"/>
                <a:gridCol w="914400"/>
                <a:gridCol w="914400"/>
                <a:gridCol w="914400"/>
                <a:gridCol w="914400"/>
              </a:tblGrid>
              <a:tr h="36718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Scenario</a:t>
                      </a:r>
                      <a:endParaRPr lang="ko-KR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UMi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UMa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718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NLoS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NLoS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O-to-I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NLoS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Delay Spread (log</a:t>
                      </a:r>
                      <a:r>
                        <a:rPr lang="en-US" altLang="ko-KR" sz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(s))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(-7.7, 0.18)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(-7.41, 0.14)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(-7.19,0.4)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(-6.89,0.54)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(-6.62,0.32)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(-7.03,0.66)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(-6.44,0.39)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K-factor (K) (dB)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(7,4)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(9,5)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(9,3.5)</a:t>
                      </a:r>
                      <a:r>
                        <a:rPr lang="en-US" altLang="ko-KR" sz="11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Delay distribution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Delay scaling parameter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cluster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1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Per cluster</a:t>
                      </a:r>
                      <a:r>
                        <a:rPr lang="en-US" altLang="ko-K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shadowing std </a:t>
                      </a:r>
                      <a:r>
                        <a:rPr lang="el-GR" altLang="ko-K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r>
                        <a:rPr lang="en-US" altLang="ko-K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(dB)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337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probability as a function of distance,</a:t>
                      </a:r>
                      <a:r>
                        <a:rPr lang="en-US" altLang="ko-K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d(m)</a:t>
                      </a:r>
                      <a:endParaRPr lang="ko-KR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000636"/>
            <a:ext cx="2498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216660"/>
            <a:ext cx="2998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7544" y="569073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(</a:t>
            </a:r>
            <a:r>
              <a:rPr lang="el-GR" altLang="ko-K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ko-K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ko-K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ko-K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SNR evaluation, we assume noise figure 5dB, cable loss 2dB, 700MHz center frequency, signal power -1.8dBm per 100kHz (PSD).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Indoor Hotspot (</a:t>
            </a:r>
            <a:r>
              <a:rPr lang="en-US" altLang="ko-KR" dirty="0" err="1" smtClean="0"/>
              <a:t>InH</a:t>
            </a:r>
            <a:r>
              <a:rPr lang="en-US" altLang="ko-KR" dirty="0" smtClean="0"/>
              <a:t>)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00186" y="4818464"/>
          <a:ext cx="3629202" cy="1396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9734"/>
                <a:gridCol w="1209734"/>
                <a:gridCol w="1209734"/>
              </a:tblGrid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User Location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 SNR (dB)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Mean </a:t>
                      </a:r>
                      <a:r>
                        <a:rPr lang="en-US" altLang="ko-KR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rms</a:t>
                      </a:r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delay (ns)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66.62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54.73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22.6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49.69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22.6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그림 7" descr="InH_5rm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55227"/>
            <a:ext cx="4320000" cy="3241925"/>
          </a:xfrm>
          <a:prstGeom prst="rect">
            <a:avLst/>
          </a:prstGeom>
        </p:spPr>
      </p:pic>
      <p:pic>
        <p:nvPicPr>
          <p:cNvPr id="9" name="그림 8" descr="InH_20dB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4032" y="1555227"/>
            <a:ext cx="4320000" cy="32419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Urban Micro (</a:t>
            </a:r>
            <a:r>
              <a:rPr lang="en-US" altLang="ko-KR" dirty="0" err="1" smtClean="0"/>
              <a:t>UMi</a:t>
            </a:r>
            <a:r>
              <a:rPr lang="en-US" altLang="ko-KR" dirty="0" smtClean="0"/>
              <a:t>)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00186" y="4818464"/>
          <a:ext cx="3629202" cy="1396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9734"/>
                <a:gridCol w="1209734"/>
                <a:gridCol w="1209734"/>
              </a:tblGrid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User Location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 SNR (dB)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Mean </a:t>
                      </a:r>
                      <a:r>
                        <a:rPr lang="en-US" altLang="ko-KR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rms</a:t>
                      </a:r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delay (ns)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54.90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31.42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238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500m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-1.67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238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그림 7" descr="UMi_5rm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9367"/>
            <a:ext cx="4320000" cy="3241925"/>
          </a:xfrm>
          <a:prstGeom prst="rect">
            <a:avLst/>
          </a:prstGeom>
        </p:spPr>
      </p:pic>
      <p:pic>
        <p:nvPicPr>
          <p:cNvPr id="9" name="그림 8" descr="UMi_20dB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4032" y="1555227"/>
            <a:ext cx="4320000" cy="32419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Urban Macro (</a:t>
            </a:r>
            <a:r>
              <a:rPr lang="en-US" altLang="ko-KR" dirty="0" err="1" smtClean="0"/>
              <a:t>UMa</a:t>
            </a:r>
            <a:r>
              <a:rPr lang="en-US" altLang="ko-KR" dirty="0" smtClean="0"/>
              <a:t>)</a:t>
            </a:r>
            <a:endParaRPr lang="en-US" dirty="0"/>
          </a:p>
        </p:txBody>
      </p:sp>
      <p:pic>
        <p:nvPicPr>
          <p:cNvPr id="7" name="그림 6" descr="UMa_5rm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55227"/>
            <a:ext cx="4320000" cy="3241925"/>
          </a:xfrm>
          <a:prstGeom prst="rect">
            <a:avLst/>
          </a:prstGeom>
        </p:spPr>
      </p:pic>
      <p:pic>
        <p:nvPicPr>
          <p:cNvPr id="8" name="그림 7" descr="UMa_20dB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4032" y="1555227"/>
            <a:ext cx="4320000" cy="3241925"/>
          </a:xfrm>
          <a:prstGeom prst="rect">
            <a:avLst/>
          </a:prstGeom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800186" y="4818464"/>
          <a:ext cx="3629202" cy="1396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9734"/>
                <a:gridCol w="1209734"/>
                <a:gridCol w="1209734"/>
              </a:tblGrid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User Location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 SNR (dB)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Mean </a:t>
                      </a:r>
                      <a:r>
                        <a:rPr lang="en-US" altLang="ko-KR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rms</a:t>
                      </a:r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delay (ns)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53.07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37.42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364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500m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1.4742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364</a:t>
                      </a:r>
                      <a:endParaRPr lang="ko-KR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Observation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In </a:t>
            </a:r>
            <a:r>
              <a:rPr lang="en-US" altLang="ko-KR" dirty="0" smtClean="0"/>
              <a:t>most cases, CP size with 4us provides enough protection (90% probability of 5 times </a:t>
            </a:r>
            <a:r>
              <a:rPr lang="en-US" altLang="ko-KR" dirty="0" err="1" smtClean="0"/>
              <a:t>rms</a:t>
            </a:r>
            <a:r>
              <a:rPr lang="en-US" altLang="ko-KR" dirty="0" smtClean="0"/>
              <a:t> delay spread are within CP length)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So</a:t>
            </a:r>
            <a:r>
              <a:rPr lang="en-US" altLang="ko-KR" dirty="0" smtClean="0"/>
              <a:t>, 5x down-clock from IEEE 802.11ac PHY will be good candidates for IEEE 802.11af PHY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And we may need to think about 4x down-clock if 5MHz BW can be fit into 6MHz TV channel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Wookbong Lee,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</a:t>
            </a:r>
            <a:r>
              <a:rPr lang="en-US" altLang="ko-KR" dirty="0" smtClean="0"/>
              <a:t>Report </a:t>
            </a:r>
            <a:r>
              <a:rPr lang="en-US" altLang="ko-KR" dirty="0" smtClean="0"/>
              <a:t>M.2135, “Guidelines </a:t>
            </a:r>
            <a:r>
              <a:rPr lang="en-US" altLang="ko-KR" dirty="0" smtClean="0"/>
              <a:t>for evaluation of radio interface technologies for </a:t>
            </a:r>
            <a:r>
              <a:rPr lang="en-US" altLang="ko-KR" dirty="0" smtClean="0"/>
              <a:t>IMT-Advanced, </a:t>
            </a:r>
            <a:r>
              <a:rPr lang="en-US" altLang="ko-KR" dirty="0" smtClean="0"/>
              <a:t>” available at </a:t>
            </a:r>
            <a:r>
              <a:rPr lang="en-US" altLang="ko-KR" dirty="0" smtClean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www.itu.int/pub/R-REP-M.2135</a:t>
            </a:r>
            <a:r>
              <a:rPr lang="en-US" altLang="ko-KR" dirty="0" smtClean="0"/>
              <a:t> </a:t>
            </a:r>
            <a:endParaRPr lang="en-US" dirty="0" smtClean="0"/>
          </a:p>
          <a:p>
            <a:r>
              <a:rPr lang="en-US" dirty="0" smtClean="0"/>
              <a:t>[2] </a:t>
            </a:r>
            <a:r>
              <a:rPr lang="en-US" altLang="ko-KR" dirty="0" smtClean="0"/>
              <a:t>IST-4-027756 WINNER II D1.1.1 </a:t>
            </a:r>
            <a:r>
              <a:rPr lang="en-US" altLang="ko-KR" dirty="0" smtClean="0"/>
              <a:t>V1.1, “</a:t>
            </a:r>
            <a:r>
              <a:rPr lang="sv-SE" dirty="0" smtClean="0"/>
              <a:t>WINNER </a:t>
            </a:r>
            <a:r>
              <a:rPr lang="sv-SE" dirty="0" smtClean="0"/>
              <a:t>II interim channel models,” available at </a:t>
            </a:r>
            <a:r>
              <a:rPr lang="sv-SE" dirty="0" smtClean="0">
                <a:hlinkClick r:id="rId4"/>
              </a:rPr>
              <a:t>http://</a:t>
            </a:r>
            <a:r>
              <a:rPr lang="sv-SE" dirty="0" smtClean="0">
                <a:hlinkClick r:id="rId4"/>
              </a:rPr>
              <a:t>www.ist-winner.org/deliverables.html</a:t>
            </a:r>
            <a:r>
              <a:rPr lang="sv-SE" dirty="0" smtClean="0"/>
              <a:t>   </a:t>
            </a:r>
            <a:r>
              <a:rPr lang="sv-SE" dirty="0" smtClean="0"/>
              <a:t/>
            </a:r>
            <a:br>
              <a:rPr lang="sv-SE" dirty="0" smtClean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</TotalTime>
  <Words>669</Words>
  <Application>Microsoft Office PowerPoint</Application>
  <PresentationFormat>화면 슬라이드 쇼(4:3)</PresentationFormat>
  <Paragraphs>186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Microsoft Office Word 97 - 2003 문서</vt:lpstr>
      <vt:lpstr>Considerations on down-clocking ratio</vt:lpstr>
      <vt:lpstr>Abstract</vt:lpstr>
      <vt:lpstr>Introduction</vt:lpstr>
      <vt:lpstr>Channel model (Summary)</vt:lpstr>
      <vt:lpstr>Indoor Hotspot (InH)</vt:lpstr>
      <vt:lpstr>Urban Micro (UMi)</vt:lpstr>
      <vt:lpstr>Urban Macro (UMa)</vt:lpstr>
      <vt:lpstr>Observation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down-clocking ratio</dc:title>
  <dc:creator>Wookbong Lee</dc:creator>
  <cp:lastModifiedBy>wookbong.lee</cp:lastModifiedBy>
  <cp:revision>2</cp:revision>
  <cp:lastPrinted>1601-01-01T00:00:00Z</cp:lastPrinted>
  <dcterms:created xsi:type="dcterms:W3CDTF">2012-03-09T03:19:46Z</dcterms:created>
  <dcterms:modified xsi:type="dcterms:W3CDTF">2012-03-09T04:03:20Z</dcterms:modified>
</cp:coreProperties>
</file>