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16"/>
  </p:notesMasterIdLst>
  <p:handoutMasterIdLst>
    <p:handoutMasterId r:id="rId17"/>
  </p:handoutMasterIdLst>
  <p:sldIdLst>
    <p:sldId id="278" r:id="rId7"/>
    <p:sldId id="279" r:id="rId8"/>
    <p:sldId id="280" r:id="rId9"/>
    <p:sldId id="281" r:id="rId10"/>
    <p:sldId id="285" r:id="rId11"/>
    <p:sldId id="290" r:id="rId12"/>
    <p:sldId id="283" r:id="rId13"/>
    <p:sldId id="291" r:id="rId14"/>
    <p:sldId id="284" r:id="rId15"/>
  </p:sldIdLst>
  <p:sldSz cx="9144000" cy="6858000" type="screen4x3"/>
  <p:notesSz cx="6934200" cy="9232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3613" autoAdjust="0"/>
  </p:normalViewPr>
  <p:slideViewPr>
    <p:cSldViewPr>
      <p:cViewPr>
        <p:scale>
          <a:sx n="80" d="100"/>
          <a:sy n="80" d="100"/>
        </p:scale>
        <p:origin x="-148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150"/>
            <a:ext cx="3005138" cy="461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70150"/>
            <a:ext cx="3005138" cy="461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Nokia Internal Use Only"/>
          <p:cNvSpPr txBox="1"/>
          <p:nvPr/>
        </p:nvSpPr>
        <p:spPr>
          <a:xfrm>
            <a:off x="0" y="9017000"/>
            <a:ext cx="6934200" cy="2449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32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341"/>
            <a:ext cx="639762" cy="210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341"/>
            <a:ext cx="825500" cy="210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6813" y="698500"/>
            <a:ext cx="4598987" cy="34496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6" y="4385866"/>
            <a:ext cx="5084763" cy="4153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4" y="8939141"/>
            <a:ext cx="922337" cy="180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6" y="8939140"/>
            <a:ext cx="511175" cy="36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4" y="893914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37562"/>
            <a:ext cx="548640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5340"/>
            <a:ext cx="563880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9017000"/>
            <a:ext cx="6934200" cy="2449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5" y="698074"/>
            <a:ext cx="4625975" cy="3450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385866"/>
            <a:ext cx="5086350" cy="42484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55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0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6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4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9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7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8500"/>
            <a:ext cx="4598987" cy="3449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0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733800" y="6705600"/>
            <a:ext cx="1600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802.11-12/0327r0</a:t>
            </a:r>
          </a:p>
        </p:txBody>
      </p:sp>
      <p:sp>
        <p:nvSpPr>
          <p:cNvPr id="9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492621"/>
              </p:ext>
            </p:extLst>
          </p:nvPr>
        </p:nvGraphicFramePr>
        <p:xfrm>
          <a:off x="522288" y="2422525"/>
          <a:ext cx="8123237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2" name="Document" r:id="rId5" imgW="8258040" imgH="3433171" progId="Word.Document.8">
                  <p:embed/>
                </p:oleObj>
              </mc:Choice>
              <mc:Fallback>
                <p:oleObj name="Document" r:id="rId5" imgW="8258040" imgH="34331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22525"/>
                        <a:ext cx="8123237" cy="337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PS-Poll Immediate ACK Enhancements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0" y="6628195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39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2050"/>
            <a:ext cx="7770813" cy="1065213"/>
          </a:xfrm>
        </p:spPr>
        <p:txBody>
          <a:bodyPr/>
          <a:lstStyle/>
          <a:p>
            <a:r>
              <a:rPr lang="en-US" dirty="0" smtClean="0"/>
              <a:t>Accepted enhancement using Immediate ACK to PS-Poll Message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111276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STAs in doze state most of time, may not check beacon/TIM frames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STA wakes up at desired time and sends a PS-Poll message to AP to be informed of buffered 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responds to this STA with an immediate ACK that contains indication of pending BU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ACK frame has </a:t>
            </a:r>
            <a:r>
              <a:rPr lang="en-US" dirty="0" smtClean="0">
                <a:solidFill>
                  <a:schemeClr val="tx1"/>
                </a:solidFill>
              </a:rPr>
              <a:t>1bit BU field </a:t>
            </a:r>
            <a:r>
              <a:rPr lang="en-US" dirty="0">
                <a:solidFill>
                  <a:schemeClr val="tx1"/>
                </a:solidFill>
              </a:rPr>
              <a:t>indicating </a:t>
            </a:r>
            <a:r>
              <a:rPr lang="en-US" dirty="0" smtClean="0">
                <a:solidFill>
                  <a:schemeClr val="tx1"/>
                </a:solidFill>
              </a:rPr>
              <a:t>(add ref)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1: traffic is buffered (as indicated in the TIM map), stay awake (i.e. a service period starts)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0: no traffic is buffered, go back to sleep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Accepted PS-Poll and Immediate ACK Signaling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553200" cy="338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9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Motivation for Power Save Enhancements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1555521"/>
            <a:ext cx="2209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overload conditions: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AP may not be able to serve STA immediately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STA may need to stay awake for long time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If AP sends ACK BU=0 STA might go to sleep for long time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0" y="1676400"/>
            <a:ext cx="662851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7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Proposed Field in Immediate 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89955"/>
              </p:ext>
            </p:extLst>
          </p:nvPr>
        </p:nvGraphicFramePr>
        <p:xfrm>
          <a:off x="1035526" y="4343400"/>
          <a:ext cx="7041674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0499"/>
                <a:gridCol w="3521175"/>
              </a:tblGrid>
              <a:tr h="827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2000" dirty="0">
                          <a:effectLst/>
                        </a:rPr>
                        <a:t>Bit 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2000" dirty="0">
                          <a:effectLst/>
                        </a:rPr>
                        <a:t>1: traffic is buffered (as indicated in the TIM map)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0: no traffic is buffered, go back to sleep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2000" dirty="0">
                          <a:effectLst/>
                        </a:rPr>
                        <a:t>Bit 2 … </a:t>
                      </a:r>
                      <a:r>
                        <a:rPr lang="en-US" sz="2000" dirty="0" smtClean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2000" dirty="0">
                          <a:effectLst/>
                        </a:rPr>
                        <a:t>Duration until service period </a:t>
                      </a:r>
                      <a:r>
                        <a:rPr lang="en-US" sz="2000" dirty="0" smtClean="0">
                          <a:effectLst/>
                        </a:rPr>
                        <a:t>starts in </a:t>
                      </a:r>
                      <a:r>
                        <a:rPr lang="en-US" sz="2000" baseline="0" dirty="0" smtClean="0">
                          <a:effectLst/>
                        </a:rPr>
                        <a:t>units of 100 TUs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15240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Bits 2 … x: </a:t>
            </a:r>
            <a:r>
              <a:rPr lang="en-US" dirty="0">
                <a:solidFill>
                  <a:schemeClr val="tx1"/>
                </a:solidFill>
              </a:rPr>
              <a:t>Duration until service period </a:t>
            </a:r>
            <a:r>
              <a:rPr lang="en-US" dirty="0" smtClean="0">
                <a:solidFill>
                  <a:schemeClr val="tx1"/>
                </a:solidFill>
              </a:rPr>
              <a:t>starts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its buffer status and traffic </a:t>
            </a:r>
            <a:r>
              <a:rPr lang="en-US" dirty="0" smtClean="0">
                <a:solidFill>
                  <a:schemeClr val="tx1"/>
                </a:solidFill>
              </a:rPr>
              <a:t>priorities, AP </a:t>
            </a:r>
            <a:r>
              <a:rPr lang="en-US" dirty="0">
                <a:solidFill>
                  <a:schemeClr val="tx1"/>
                </a:solidFill>
              </a:rPr>
              <a:t>estimates </a:t>
            </a:r>
            <a:r>
              <a:rPr lang="en-US" dirty="0" smtClean="0">
                <a:solidFill>
                  <a:schemeClr val="tx1"/>
                </a:solidFill>
              </a:rPr>
              <a:t>this duration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llows </a:t>
            </a:r>
            <a:r>
              <a:rPr lang="en-US" dirty="0">
                <a:solidFill>
                  <a:schemeClr val="tx1"/>
                </a:solidFill>
              </a:rPr>
              <a:t>the STA to enter Doze state again until the AP is ready to send </a:t>
            </a:r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AP is unable to send data due to network overload, indicates BU = 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Flowchart for PS Enhancements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09" y="1600200"/>
            <a:ext cx="4371992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Having just BU field in immediate ACK may be not enough in cases where AP </a:t>
            </a:r>
            <a:r>
              <a:rPr lang="en-US" b="0" dirty="0">
                <a:solidFill>
                  <a:schemeClr val="tx1"/>
                </a:solidFill>
              </a:rPr>
              <a:t>might not always be able to serve the traffic immediately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Inclusion of the duration until service period field allows a STA </a:t>
            </a:r>
            <a:r>
              <a:rPr lang="en-US" b="0" dirty="0">
                <a:solidFill>
                  <a:schemeClr val="tx1"/>
                </a:solidFill>
              </a:rPr>
              <a:t>to enter </a:t>
            </a:r>
            <a:r>
              <a:rPr lang="en-US" b="0" dirty="0" smtClean="0">
                <a:solidFill>
                  <a:schemeClr val="tx1"/>
                </a:solidFill>
              </a:rPr>
              <a:t>Doze state </a:t>
            </a:r>
            <a:r>
              <a:rPr lang="en-US" b="0" dirty="0">
                <a:solidFill>
                  <a:schemeClr val="tx1"/>
                </a:solidFill>
              </a:rPr>
              <a:t>again until the AP is ready to send </a:t>
            </a:r>
            <a:r>
              <a:rPr lang="en-US" b="0" dirty="0" smtClean="0">
                <a:solidFill>
                  <a:schemeClr val="tx1"/>
                </a:solidFill>
              </a:rPr>
              <a:t>data</a:t>
            </a:r>
          </a:p>
          <a:p>
            <a:endParaRPr lang="en-US" b="0" dirty="0">
              <a:solidFill>
                <a:schemeClr val="tx1"/>
              </a:solidFill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44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Straw Poll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 you agree to add a duration until service period field in the immediate ACK to a </a:t>
            </a:r>
            <a:r>
              <a:rPr lang="en-US" dirty="0" smtClean="0">
                <a:cs typeface="Times New Roman"/>
              </a:rPr>
              <a:t>PS-Poll?</a:t>
            </a:r>
            <a:endParaRPr lang="en-US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4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802.11-12/0127r0 </a:t>
            </a:r>
            <a:r>
              <a:rPr lang="en-US" dirty="0" smtClean="0">
                <a:ea typeface="ＭＳ Ｐゴシック" charset="-128"/>
              </a:rPr>
              <a:t>Low </a:t>
            </a:r>
            <a:r>
              <a:rPr lang="en-US" dirty="0">
                <a:ea typeface="ＭＳ Ｐゴシック" charset="-128"/>
              </a:rPr>
              <a:t>Power Medium </a:t>
            </a:r>
            <a:r>
              <a:rPr lang="en-US" dirty="0" smtClean="0">
                <a:ea typeface="ＭＳ Ｐゴシック" charset="-128"/>
              </a:rPr>
              <a:t>Access, January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Klaus Doppler,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787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http://schemas.microsoft.com/sharepoint/v3">Presentation</DocumentType>
    <Confidentiality xmlns="http://schemas.microsoft.com/sharepoint/v3">Nokia Internal Use Only</Confidentiality>
    <Owner xmlns="http://schemas.microsoft.com/sharepoint/v3">Chittabrata Ghosh</Owner>
    <IconOverlay xmlns="http://schemas.microsoft.com/sharepoint/v4" xsi:nil="true"/>
    <LifecycleStatus xmlns="http://schemas.microsoft.com/sharepoint/v3">Draft</LifecycleStatus>
    <AverageRating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1" ma:contentTypeDescription="Select document template" ma:contentTypeScope="" ma:versionID="06f610c4af2140748f7adcf14c818a8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79212d6eb7588cd1f64b56f123df94c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Nokia Internal Use Only" ma:format="Dropdown" ma:internalName="Confidentiality" ma:readOnly="false">
      <xsd:simpleType>
        <xsd:restriction base="dms:Choice">
          <xsd:enumeration value="Nokia Internal Use Only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4F6DAE-6D50-41F6-ABB1-06B86A57DE9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6D10CEAA-3305-4B72-B51D-A9DE0CAEC5BD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8B0461-D4C8-409A-BF0F-66D50810E9A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5BF9AF-2537-4B8C-B5B9-023FB5270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4353</TotalTime>
  <Words>534</Words>
  <Application>Microsoft Office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Custom Design</vt:lpstr>
      <vt:lpstr>Document</vt:lpstr>
      <vt:lpstr>PowerPoint Presentation</vt:lpstr>
      <vt:lpstr>Accepted enhancement using Immediate ACK to PS-Poll Message </vt:lpstr>
      <vt:lpstr>Accepted PS-Poll and Immediate ACK Signaling</vt:lpstr>
      <vt:lpstr>Motivation for Power Save Enhancements</vt:lpstr>
      <vt:lpstr>Proposed Field in Immediate ACK</vt:lpstr>
      <vt:lpstr>Flowchart for PS Enhancements</vt:lpstr>
      <vt:lpstr>Summary</vt:lpstr>
      <vt:lpstr>Straw Poll</vt:lpstr>
      <vt:lpstr>Reference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494</cp:revision>
  <cp:lastPrinted>1601-01-01T00:00:00Z</cp:lastPrinted>
  <dcterms:created xsi:type="dcterms:W3CDTF">2011-09-15T20:53:41Z</dcterms:created>
  <dcterms:modified xsi:type="dcterms:W3CDTF">2012-03-12T10:09:26Z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8bfe22d3-b25e-4f35-ab60-d9e76e4e20ee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Company Confidential</vt:lpwstr>
  </property>
</Properties>
</file>