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2" r:id="rId6"/>
    <p:sldId id="263" r:id="rId7"/>
    <p:sldId id="266" r:id="rId8"/>
    <p:sldId id="268" r:id="rId9"/>
    <p:sldId id="269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6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87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05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809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802.11-12/0314r1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8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11-12-0314r1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Pitfalls of Hacking and Grafting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533006"/>
              </p:ext>
            </p:extLst>
          </p:nvPr>
        </p:nvGraphicFramePr>
        <p:xfrm>
          <a:off x="511175" y="2279650"/>
          <a:ext cx="812165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8254533" imgH="2534496" progId="Word.Document.8">
                  <p:embed/>
                </p:oleObj>
              </mc:Choice>
              <mc:Fallback>
                <p:oleObj name="Document" r:id="rId5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49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Modest Proposal</a:t>
            </a:r>
            <a:br>
              <a:rPr lang="en-US" dirty="0" smtClean="0"/>
            </a:br>
            <a:r>
              <a:rPr lang="en-US" dirty="0" smtClean="0"/>
              <a:t>(that’s not a motion)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pPr marL="0" indent="0" algn="ctr"/>
            <a:r>
              <a:rPr lang="en-US" sz="3200" dirty="0" smtClean="0"/>
              <a:t>Abandon the idea of Optimized EAP</a:t>
            </a:r>
          </a:p>
          <a:p>
            <a:pPr marL="0" indent="0" algn="ctr"/>
            <a:endParaRPr lang="en-US" sz="3200" dirty="0" smtClean="0"/>
          </a:p>
          <a:p>
            <a:pPr marL="0" indent="0" algn="ctr"/>
            <a:endParaRPr lang="en-US" sz="3200" dirty="0"/>
          </a:p>
          <a:p>
            <a:pPr marL="0" indent="0" algn="ctr"/>
            <a:r>
              <a:rPr lang="en-US" dirty="0" smtClean="0"/>
              <a:t>Let’s just drop the pretense and create a new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8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describes the drawbacks to a seemingly attractive behavior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Grafting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Desire to use what exists today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Someone else spent time and money developing 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may have been vetted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Take advantage of wide deployment (if it exists)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Sometimes the fit is not exact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re-used protocol ends too abruptly to use directly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“wrong side” begins the exchange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 we </a:t>
            </a:r>
            <a:r>
              <a:rPr lang="en-US" i="1" dirty="0" smtClean="0"/>
              <a:t>graft</a:t>
            </a:r>
            <a:r>
              <a:rPr lang="en-US" dirty="0" smtClean="0"/>
              <a:t> protocols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 messages to an existing protocol to “sync” it up; or,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combined protocol stops being request/response where the server ends one protocol by sending a message to the client and immediately begins a second by sending another message to the client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29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Grafting in 802.11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70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802.11 networks are client initiated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AP responds to queries but no client state exists until a client asks to establish some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802.1X/EAP is initiated by the infrastructure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 “link-up” the Authenticator begins its state machine to authenticate the client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RSN defines “link-up” to be entering  </a:t>
            </a:r>
            <a:r>
              <a:rPr lang="en-US" i="1" dirty="0" smtClean="0"/>
              <a:t>Authenticated and Associated</a:t>
            </a:r>
            <a:r>
              <a:rPr lang="en-US" dirty="0" smtClean="0"/>
              <a:t> state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After 802.11 authentication request/response and 802.11 association request/response, 802.1X Authenticator begins its state machine to authenticate the client (using 802.11 data frames)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802.11 defines its own Authenticator (in addition to 802.1X) to provide proof-of-possession assurance and derive link-specific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9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One Premise Promulgated in 11ai</a:t>
            </a:r>
            <a:endParaRPr lang="en-US" i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are “frameworks” we need to reuse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framework is (according to </a:t>
            </a:r>
            <a:r>
              <a:rPr lang="en-US" dirty="0" err="1"/>
              <a:t>wikipedia</a:t>
            </a:r>
            <a:r>
              <a:rPr lang="en-US" dirty="0"/>
              <a:t>) “a reusable set of libraries or classes for a software system</a:t>
            </a:r>
            <a:r>
              <a:rPr lang="en-US" dirty="0" smtClean="0"/>
              <a:t>”. In this case it should be a reusable set of protocols.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EAP framework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t’s been deployed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t kind of works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eople are comfortable with it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dot1x framework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Necessary for doing EAP on an 802.11 network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See above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We need to do some more protocol grafting to use these “frameworks” in a </a:t>
            </a:r>
            <a:r>
              <a:rPr lang="en-US" i="1" dirty="0" smtClean="0"/>
              <a:t>Fast</a:t>
            </a:r>
            <a:r>
              <a:rPr lang="en-US" dirty="0" smtClean="0"/>
              <a:t> manner for </a:t>
            </a:r>
            <a:r>
              <a:rPr lang="en-US" i="1" dirty="0" smtClean="0"/>
              <a:t>Initial</a:t>
            </a:r>
            <a:r>
              <a:rPr lang="en-US" dirty="0" smtClean="0"/>
              <a:t> </a:t>
            </a:r>
            <a:r>
              <a:rPr lang="en-US" i="1" dirty="0"/>
              <a:t>L</a:t>
            </a:r>
            <a:r>
              <a:rPr lang="en-US" i="1" dirty="0" smtClean="0"/>
              <a:t>ink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i="1" dirty="0" smtClean="0"/>
              <a:t>et-up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Using These Frameworks in 802.11ai</a:t>
            </a:r>
            <a:endParaRPr lang="en-US" sz="2400" i="1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Fewer </a:t>
            </a:r>
            <a:r>
              <a:rPr lang="en-US" dirty="0" smtClean="0"/>
              <a:t>messages are needed– have </a:t>
            </a:r>
            <a:r>
              <a:rPr lang="en-US" dirty="0"/>
              <a:t>to consolidate messages and modify their </a:t>
            </a:r>
            <a:r>
              <a:rPr lang="en-US" dirty="0" smtClean="0"/>
              <a:t>semantics, but: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802.11 is still client initiated – protocol starts with a client message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Network authentication is server initiated– AP sends Requests, client sends Responses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Optimized EAP proposes the following grafting: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 away with first message from Authenticator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Encapsulate EAP in 802.11 authentication frames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Switch from 802.11 authentication frames to 802.11 association frames with last EAP-Response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Put 802.11 Authenticator information in frames containing EAP</a:t>
            </a:r>
          </a:p>
          <a:p>
            <a:pPr marL="457200" lvl="1" indent="0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Optimized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EAP is a lock-step Request/Response protocol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Each Request gets one and only one Response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Response with no Request is </a:t>
            </a:r>
            <a:r>
              <a:rPr lang="en-US" dirty="0" smtClean="0"/>
              <a:t>forbidden by</a:t>
            </a:r>
            <a:r>
              <a:rPr lang="en-US" dirty="0" smtClean="0"/>
              <a:t> EAP (RFC 3748)!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EAP client must know about its transport now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802.1X defines a protocol state machine to authenticate clients using an EAP server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 no longer implements 802.1X Authenticator state machine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Authenticator can no longer be purely pass-thru since it must parse some EAP frames and pass-thru others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Additional weird error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does the Authenticator do if the EAP server responds to the EAP Response in the </a:t>
            </a:r>
            <a:r>
              <a:rPr lang="en-US" dirty="0" err="1" smtClean="0"/>
              <a:t>Assoc-Req</a:t>
            </a:r>
            <a:r>
              <a:rPr lang="en-US" dirty="0" smtClean="0"/>
              <a:t> with another EAP Request?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Fundamentally, Optimized EAP is a </a:t>
            </a:r>
            <a:r>
              <a:rPr lang="en-US" i="1" u="sng" dirty="0" smtClean="0"/>
              <a:t>hack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17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Optimized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“We must re-use the ‘EAP framework’ in FILS”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Yet it requires changes to the EAP protocol and the EAP state machine such that </a:t>
            </a:r>
            <a:r>
              <a:rPr lang="en-US" u="sng" dirty="0" smtClean="0"/>
              <a:t>it is no longer EAP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“We must re-use the ‘802.1X framework’ in FILS”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Yet it does not use 802.1X frames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Yet it requires changes to the 802.1X protocol and 802.1X state machines such that </a:t>
            </a:r>
            <a:r>
              <a:rPr lang="en-US" u="sng" dirty="0" smtClean="0"/>
              <a:t>it is no longer 802.1X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voids the premise that supposedly required it in the first place!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requires changes to implementations of EAP and 802.1X that wish to be “optimized</a:t>
            </a:r>
            <a:r>
              <a:rPr lang="en-US" dirty="0" smtClean="0"/>
              <a:t>” such that those protocols are no longer being used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It’s not re-using any sets of protocols– i.e. not re-using “frameworks”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you  have to change both sides it’s a new protocol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1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Grafting a Hack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It’s inelegant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Existing semantics and syntax have lost their meaning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It’s complicated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Complicated in a security protocol is a recipe for disaster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Its attraction is deceptive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get to re-use all this existing code!…except we really don’t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Its benefit is illusory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still have to touch every single client and every single AP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8039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3242</TotalTime>
  <Words>893</Words>
  <Application>Microsoft Office PowerPoint</Application>
  <PresentationFormat>On-screen Show (4:3)</PresentationFormat>
  <Paragraphs>130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The Pitfalls of Hacking and Grafting</vt:lpstr>
      <vt:lpstr>Abstract</vt:lpstr>
      <vt:lpstr>Protocol Grafting</vt:lpstr>
      <vt:lpstr>Protocol Grafting in 802.11 Today</vt:lpstr>
      <vt:lpstr>One Premise Promulgated in 11ai</vt:lpstr>
      <vt:lpstr>Using These Frameworks in 802.11ai</vt:lpstr>
      <vt:lpstr>Problems with Optimized EAP</vt:lpstr>
      <vt:lpstr>Problems with Optimized EAP</vt:lpstr>
      <vt:lpstr>Grafting a Hack</vt:lpstr>
      <vt:lpstr>A Modest Proposal (that’s not a motion)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and Grafting</dc:title>
  <dc:creator>Dan Harkins</dc:creator>
  <cp:lastModifiedBy>Dan Harkins</cp:lastModifiedBy>
  <cp:revision>23</cp:revision>
  <cp:lastPrinted>1601-01-01T00:00:00Z</cp:lastPrinted>
  <dcterms:created xsi:type="dcterms:W3CDTF">2012-03-07T19:24:06Z</dcterms:created>
  <dcterms:modified xsi:type="dcterms:W3CDTF">2012-03-14T06:25:15Z</dcterms:modified>
</cp:coreProperties>
</file>