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74" r:id="rId4"/>
    <p:sldId id="279" r:id="rId5"/>
    <p:sldId id="277" r:id="rId6"/>
    <p:sldId id="278" r:id="rId7"/>
    <p:sldId id="280" r:id="rId8"/>
    <p:sldId id="281" r:id="rId9"/>
    <p:sldId id="282" r:id="rId10"/>
    <p:sldId id="283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1" autoAdjust="0"/>
    <p:restoredTop sz="94627" autoAdjust="0"/>
  </p:normalViewPr>
  <p:slideViewPr>
    <p:cSldViewPr>
      <p:cViewPr varScale="1">
        <p:scale>
          <a:sx n="105" d="100"/>
          <a:sy n="105" d="100"/>
        </p:scale>
        <p:origin x="-111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4" d="100"/>
          <a:sy n="34" d="100"/>
        </p:scale>
        <p:origin x="-2322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80975"/>
            <a:ext cx="7254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5713" y="8982075"/>
            <a:ext cx="12525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Sameer Vermani, Qualcomm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18A9374-C66C-4283-A35E-1C375B591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CA"/>
              <a:t>doc.: IEEE 802.11-10/0570r0</a:t>
            </a:r>
          </a:p>
        </p:txBody>
      </p:sp>
    </p:spTree>
    <p:extLst>
      <p:ext uri="{BB962C8B-B14F-4D97-AF65-F5344CB8AC3E}">
        <p14:creationId xmlns:p14="http://schemas.microsoft.com/office/powerpoint/2010/main" val="13585476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802.11-10/0570r0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7254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Sameer Vermani,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F61D80F1-FCBC-4CCD-83CC-D9CF46482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4765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7338" y="98425"/>
            <a:ext cx="2184400" cy="212725"/>
          </a:xfrm>
          <a:noFill/>
        </p:spPr>
        <p:txBody>
          <a:bodyPr/>
          <a:lstStyle/>
          <a:p>
            <a:r>
              <a:rPr lang="en-US" smtClean="0"/>
              <a:t>doc.: IEEE 802.11-10/0570r0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2010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37013" y="8985250"/>
            <a:ext cx="2244725" cy="182563"/>
          </a:xfrm>
          <a:noFill/>
        </p:spPr>
        <p:txBody>
          <a:bodyPr/>
          <a:lstStyle/>
          <a:p>
            <a:pPr lvl="4"/>
            <a:r>
              <a:rPr lang="en-US" smtClean="0"/>
              <a:t>Sameer Vermani,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4225" y="8985250"/>
            <a:ext cx="411163" cy="182563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465DD514-7F6C-40FB-8EA8-B6A28B88D5E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Apple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A8E05B-CD5C-46E7-BA28-3DAD8EE49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F0E04D-D28C-4EA1-9280-219F6878F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86C1A-2732-4A01-ABCA-9C4455ECC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CCBC02-F20A-4119-B596-A96C17F5D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E76534-E1C2-4B85-8C29-96607518C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832363-D261-4F8A-ACBA-1E648B428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C8F8FA-0492-41FD-BC02-361BF5BE7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AF6D7C7-109E-41CB-8B04-CE309FC81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BE477DB-B9B1-4864-BA3F-0DA3951FE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C51A6E6-6A55-41EB-8BD7-3F1E8F219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796E1E-9C02-4267-BCE9-51E6907EA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4675" y="6475413"/>
            <a:ext cx="16192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Robert Stacey, Apple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FB3A5B-D50A-4E8B-B05E-A37884A92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4189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</a:t>
            </a:r>
            <a:r>
              <a:rPr lang="en-US" sz="1800" b="1" dirty="0" smtClean="0"/>
              <a:t>/0296r0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Robert Stacey, Apple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FILS Association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2012-03-09</a:t>
            </a:r>
          </a:p>
        </p:txBody>
      </p:sp>
      <p:sp>
        <p:nvSpPr>
          <p:cNvPr id="103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D63C041-4418-4A24-96CD-8113DBEDDF2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2" name="Date Placeholder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  <a:endParaRPr lang="en-US" smtClean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248815"/>
              </p:ext>
            </p:extLst>
          </p:nvPr>
        </p:nvGraphicFramePr>
        <p:xfrm>
          <a:off x="1066800" y="3141663"/>
          <a:ext cx="7310438" cy="169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Document" r:id="rId4" imgW="8774636" imgH="2041069" progId="Word.Document.8">
                  <p:embed/>
                </p:oleObj>
              </mc:Choice>
              <mc:Fallback>
                <p:oleObj name="Document" r:id="rId4" imgW="8774636" imgH="2041069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141663"/>
                        <a:ext cx="7310438" cy="169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 framework text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draft specification shall support association using a 3-way handshake</a:t>
            </a:r>
          </a:p>
          <a:p>
            <a:r>
              <a:rPr lang="en-US" dirty="0" smtClean="0"/>
              <a:t>The association exchange shall support the following:</a:t>
            </a:r>
          </a:p>
          <a:p>
            <a:pPr lvl="1"/>
            <a:r>
              <a:rPr lang="en-US" dirty="0" smtClean="0"/>
              <a:t>Capability exchange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ipher negotiation</a:t>
            </a:r>
          </a:p>
          <a:p>
            <a:pPr lvl="1"/>
            <a:r>
              <a:rPr lang="en-US" dirty="0" smtClean="0"/>
              <a:t>Pairwise and group key distribution</a:t>
            </a:r>
          </a:p>
          <a:p>
            <a:pPr lvl="1"/>
            <a:r>
              <a:rPr lang="en-US" dirty="0" smtClean="0"/>
              <a:t>Bidirectional block </a:t>
            </a:r>
            <a:r>
              <a:rPr lang="en-US" dirty="0" err="1" smtClean="0"/>
              <a:t>ack</a:t>
            </a:r>
            <a:r>
              <a:rPr lang="en-US" dirty="0" smtClean="0"/>
              <a:t> </a:t>
            </a:r>
            <a:r>
              <a:rPr lang="en-US" dirty="0" smtClean="0"/>
              <a:t>setup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CCBC02-F20A-4119-B596-A96C17F5D09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93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 bwMode="auto">
          <a:xfrm>
            <a:off x="5247431" y="3888049"/>
            <a:ext cx="2895600" cy="6858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Simplified association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5486388" y="4213194"/>
            <a:ext cx="2895600" cy="6858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802.1X Authentication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CCBC02-F20A-4119-B596-A96C17F5D09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685800" y="2362200"/>
            <a:ext cx="2895600" cy="9906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Discovery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dirty="0" smtClean="0"/>
              <a:t>Passive scanning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dirty="0" smtClean="0"/>
              <a:t>Active scanning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dirty="0" smtClean="0"/>
              <a:t>Device &amp; service discovery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685800" y="3505200"/>
            <a:ext cx="2895600" cy="6858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Authentication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Association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685800" y="5029200"/>
            <a:ext cx="2895600" cy="6096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Key distribution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- 4-way handshake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685800" y="5791200"/>
            <a:ext cx="2895600" cy="6096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Higher layer setup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dirty="0" smtClean="0"/>
              <a:t>DHCP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dirty="0" smtClean="0"/>
              <a:t>ARP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dirty="0" smtClean="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685800" y="4267200"/>
            <a:ext cx="2895600" cy="6858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802.1X Authentication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5257800" y="2362200"/>
            <a:ext cx="2895600" cy="9906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Discovery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dirty="0" smtClean="0"/>
              <a:t>Passive scanning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dirty="0" smtClean="0"/>
              <a:t>Active scanning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dirty="0" smtClean="0"/>
              <a:t>Device &amp; service discovery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5672819" y="4551655"/>
            <a:ext cx="2895600" cy="6096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Key distribution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- 3-way handshake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5257800" y="5780698"/>
            <a:ext cx="2895600" cy="6096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Higher layer setup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dirty="0" smtClean="0"/>
              <a:t>DHCP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dirty="0" smtClean="0"/>
              <a:t>ARP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650134" y="1905000"/>
            <a:ext cx="966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Current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6222134" y="1905000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FILS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47929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Associate using 3-way handshake</a:t>
            </a:r>
          </a:p>
          <a:p>
            <a:pPr lvl="1"/>
            <a:r>
              <a:rPr lang="en-US" dirty="0" smtClean="0"/>
              <a:t>Plus full 802.1X authentication when needed</a:t>
            </a:r>
          </a:p>
          <a:p>
            <a:r>
              <a:rPr lang="en-US" dirty="0" smtClean="0"/>
              <a:t>Association includes pairwise and group key distribution when needed</a:t>
            </a:r>
          </a:p>
          <a:p>
            <a:r>
              <a:rPr lang="en-US" dirty="0" smtClean="0"/>
              <a:t>Association includes block </a:t>
            </a:r>
            <a:r>
              <a:rPr lang="en-US" dirty="0" err="1" smtClean="0"/>
              <a:t>ack</a:t>
            </a:r>
            <a:r>
              <a:rPr lang="en-US" dirty="0" smtClean="0"/>
              <a:t> parameter handshake</a:t>
            </a:r>
          </a:p>
          <a:p>
            <a:r>
              <a:rPr lang="en-US" dirty="0" smtClean="0"/>
              <a:t>This presentation does not address the piggybacking of higher layer setup on association messaging</a:t>
            </a:r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CCBC02-F20A-4119-B596-A96C17F5D09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46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981200"/>
            <a:ext cx="5181600" cy="4114800"/>
          </a:xfrm>
        </p:spPr>
        <p:txBody>
          <a:bodyPr/>
          <a:lstStyle/>
          <a:p>
            <a:r>
              <a:rPr lang="en-US" dirty="0" smtClean="0"/>
              <a:t>Association handshake:</a:t>
            </a:r>
          </a:p>
          <a:p>
            <a:pPr lvl="1"/>
            <a:r>
              <a:rPr lang="en-US" dirty="0" smtClean="0"/>
              <a:t>Capability exchange</a:t>
            </a:r>
          </a:p>
          <a:p>
            <a:pPr lvl="1"/>
            <a:r>
              <a:rPr lang="en-US" dirty="0" smtClean="0"/>
              <a:t>Block </a:t>
            </a:r>
            <a:r>
              <a:rPr lang="en-US" dirty="0" err="1" smtClean="0"/>
              <a:t>ack</a:t>
            </a:r>
            <a:r>
              <a:rPr lang="en-US" dirty="0" smtClean="0"/>
              <a:t> parameter exchange</a:t>
            </a:r>
          </a:p>
          <a:p>
            <a:r>
              <a:rPr lang="en-US" dirty="0" smtClean="0"/>
              <a:t>Reduces legacy exchange from 8 to 3 messages (assuming bidirectional block </a:t>
            </a:r>
            <a:r>
              <a:rPr lang="en-US" dirty="0" err="1" smtClean="0"/>
              <a:t>ack</a:t>
            </a:r>
            <a:r>
              <a:rPr lang="en-US" dirty="0" smtClean="0"/>
              <a:t> setup)</a:t>
            </a:r>
          </a:p>
          <a:p>
            <a:pPr lvl="1"/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FILS: Open authentication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CCBC02-F20A-4119-B596-A96C17F5D0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127250"/>
            <a:ext cx="2905125" cy="260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5911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981200"/>
            <a:ext cx="4724400" cy="4114800"/>
          </a:xfrm>
        </p:spPr>
        <p:txBody>
          <a:bodyPr/>
          <a:lstStyle/>
          <a:p>
            <a:r>
              <a:rPr lang="en-US" sz="2000" dirty="0" smtClean="0"/>
              <a:t>Association Request:</a:t>
            </a:r>
            <a:endParaRPr lang="en-US" sz="1800" dirty="0" smtClean="0"/>
          </a:p>
          <a:p>
            <a:pPr lvl="1"/>
            <a:r>
              <a:rPr lang="en-US" sz="1800" dirty="0" smtClean="0"/>
              <a:t>STA sends fresh </a:t>
            </a:r>
            <a:r>
              <a:rPr lang="en-US" sz="1800" dirty="0" err="1" smtClean="0"/>
              <a:t>SNonce</a:t>
            </a:r>
            <a:endParaRPr lang="en-US" sz="1800" dirty="0" smtClean="0"/>
          </a:p>
          <a:p>
            <a:r>
              <a:rPr lang="en-US" sz="2000" dirty="0" smtClean="0"/>
              <a:t>Association Response:</a:t>
            </a:r>
            <a:endParaRPr lang="en-US" sz="1800" dirty="0"/>
          </a:p>
          <a:p>
            <a:pPr lvl="1"/>
            <a:r>
              <a:rPr lang="en-US" sz="1800" dirty="0" smtClean="0"/>
              <a:t>AP selects cipher suite</a:t>
            </a:r>
          </a:p>
          <a:p>
            <a:pPr lvl="1"/>
            <a:r>
              <a:rPr lang="en-US" sz="1800" dirty="0" smtClean="0"/>
              <a:t>AP sends fresh </a:t>
            </a:r>
            <a:r>
              <a:rPr lang="en-US" sz="1800" dirty="0" err="1" smtClean="0"/>
              <a:t>ANonce</a:t>
            </a:r>
            <a:endParaRPr lang="en-US" sz="1800" dirty="0" smtClean="0"/>
          </a:p>
          <a:p>
            <a:pPr lvl="1"/>
            <a:r>
              <a:rPr lang="en-US" sz="1800" dirty="0" smtClean="0"/>
              <a:t>Carries encrypted GTK</a:t>
            </a:r>
          </a:p>
          <a:p>
            <a:r>
              <a:rPr lang="en-US" sz="2000" dirty="0" smtClean="0"/>
              <a:t>Association Confirm:</a:t>
            </a:r>
          </a:p>
          <a:p>
            <a:pPr lvl="1"/>
            <a:r>
              <a:rPr lang="en-US" sz="1800" dirty="0" smtClean="0"/>
              <a:t>Client confirms association</a:t>
            </a:r>
          </a:p>
          <a:p>
            <a:r>
              <a:rPr lang="en-US" sz="2200" dirty="0" smtClean="0"/>
              <a:t>Reduces exchange from 16 to 3 (assuming bidirectional block </a:t>
            </a:r>
            <a:r>
              <a:rPr lang="en-US" sz="2200" dirty="0" err="1" smtClean="0"/>
              <a:t>ack</a:t>
            </a:r>
            <a:r>
              <a:rPr lang="en-US" sz="2200" dirty="0" smtClean="0"/>
              <a:t> setup)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FILS: PSK/PMKSA caching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CCBC02-F20A-4119-B596-A96C17F5D09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122487"/>
            <a:ext cx="4622800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5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1524000"/>
            <a:ext cx="4191000" cy="4953000"/>
          </a:xfrm>
        </p:spPr>
        <p:txBody>
          <a:bodyPr/>
          <a:lstStyle/>
          <a:p>
            <a:r>
              <a:rPr lang="en-US" sz="2000" dirty="0" smtClean="0"/>
              <a:t>Association Request:</a:t>
            </a:r>
          </a:p>
          <a:p>
            <a:pPr lvl="1"/>
            <a:r>
              <a:rPr lang="en-US" sz="1800" dirty="0" smtClean="0"/>
              <a:t>Carries implicit EAP start; triggers authentication exchange</a:t>
            </a:r>
          </a:p>
          <a:p>
            <a:pPr lvl="1"/>
            <a:r>
              <a:rPr lang="en-US" sz="1800" dirty="0" smtClean="0"/>
              <a:t>STA sends </a:t>
            </a:r>
            <a:r>
              <a:rPr lang="en-US" sz="1800" dirty="0" err="1" smtClean="0"/>
              <a:t>SNonce</a:t>
            </a:r>
            <a:endParaRPr lang="en-US" sz="1800" dirty="0" smtClean="0"/>
          </a:p>
          <a:p>
            <a:r>
              <a:rPr lang="en-US" sz="2000" dirty="0" smtClean="0"/>
              <a:t>802.1X exchange</a:t>
            </a:r>
          </a:p>
          <a:p>
            <a:r>
              <a:rPr lang="en-US" sz="2000" dirty="0" smtClean="0"/>
              <a:t>Association Response:</a:t>
            </a:r>
          </a:p>
          <a:p>
            <a:pPr lvl="1"/>
            <a:r>
              <a:rPr lang="en-US" sz="1800" dirty="0" smtClean="0"/>
              <a:t>EAP success</a:t>
            </a:r>
          </a:p>
          <a:p>
            <a:pPr lvl="1"/>
            <a:r>
              <a:rPr lang="en-US" sz="1800" dirty="0" smtClean="0"/>
              <a:t>AP sends </a:t>
            </a:r>
            <a:r>
              <a:rPr lang="en-US" sz="1800" dirty="0" err="1" smtClean="0"/>
              <a:t>ANonce</a:t>
            </a:r>
            <a:r>
              <a:rPr lang="en-US" sz="1800" dirty="0" smtClean="0"/>
              <a:t> + encrypted GTK</a:t>
            </a:r>
          </a:p>
          <a:p>
            <a:r>
              <a:rPr lang="en-US" sz="2000" dirty="0" smtClean="0"/>
              <a:t>Association Confirm</a:t>
            </a:r>
          </a:p>
          <a:p>
            <a:r>
              <a:rPr lang="en-US" sz="2000" dirty="0" smtClean="0"/>
              <a:t>Small speedup due to reduced messaging (removes 9 messages); latency dominated by 802.1X exchange</a:t>
            </a:r>
          </a:p>
          <a:p>
            <a:pPr lvl="1"/>
            <a:endParaRPr lang="en-US" sz="18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FILS: Full 802.1X authentication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CCBC02-F20A-4119-B596-A96C17F5D09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450" y="1676400"/>
            <a:ext cx="4425950" cy="408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2083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6200" y="1752600"/>
            <a:ext cx="5486400" cy="4114800"/>
          </a:xfrm>
        </p:spPr>
        <p:txBody>
          <a:bodyPr/>
          <a:lstStyle/>
          <a:p>
            <a:r>
              <a:rPr lang="en-US" dirty="0" smtClean="0"/>
              <a:t>Reduce FT protocol to a 3-way handshake (instead of 4-way handshake)</a:t>
            </a:r>
          </a:p>
          <a:p>
            <a:r>
              <a:rPr lang="en-US" dirty="0"/>
              <a:t>GTK, IGTK are transferred in Association Response </a:t>
            </a:r>
            <a:endParaRPr lang="en-US" dirty="0" smtClean="0"/>
          </a:p>
          <a:p>
            <a:r>
              <a:rPr lang="en-US" dirty="0" smtClean="0"/>
              <a:t>RIC-Request/Response in FT protocol deprecated (block </a:t>
            </a:r>
            <a:r>
              <a:rPr lang="en-US" dirty="0" err="1" smtClean="0"/>
              <a:t>ack</a:t>
            </a:r>
            <a:r>
              <a:rPr lang="en-US" dirty="0" smtClean="0"/>
              <a:t> exchange included in association exchange)</a:t>
            </a:r>
          </a:p>
          <a:p>
            <a:r>
              <a:rPr lang="en-US" dirty="0" smtClean="0"/>
              <a:t>Reduces exchange from 6 to 3 messages (assuming </a:t>
            </a:r>
            <a:r>
              <a:rPr lang="en-US" dirty="0" err="1" smtClean="0"/>
              <a:t>bidirection</a:t>
            </a:r>
            <a:r>
              <a:rPr lang="en-US" dirty="0" smtClean="0"/>
              <a:t> block </a:t>
            </a:r>
            <a:r>
              <a:rPr lang="en-US" dirty="0" err="1" smtClean="0"/>
              <a:t>ack</a:t>
            </a:r>
            <a:r>
              <a:rPr lang="en-US" dirty="0" smtClean="0"/>
              <a:t> setup)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FILS and Fast BSS transition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CCBC02-F20A-4119-B596-A96C17F5D09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19094"/>
            <a:ext cx="3708400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235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Removes race condition with key plumbing</a:t>
            </a:r>
          </a:p>
          <a:p>
            <a:pPr lvl="1"/>
            <a:r>
              <a:rPr lang="en-US" dirty="0" smtClean="0"/>
              <a:t>Authenticator </a:t>
            </a:r>
            <a:r>
              <a:rPr lang="en-US" dirty="0"/>
              <a:t>plumbs key prior to sending Association Response</a:t>
            </a:r>
          </a:p>
          <a:p>
            <a:pPr lvl="1"/>
            <a:r>
              <a:rPr lang="en-US" dirty="0" smtClean="0"/>
              <a:t>Supplicant plumbs key on receiving Association Response and prior to sending Association Confirm</a:t>
            </a:r>
          </a:p>
          <a:p>
            <a:pPr lvl="1"/>
            <a:r>
              <a:rPr lang="en-US" dirty="0" smtClean="0"/>
              <a:t>Without the confirm, the AP does not know when the STA has plumbed the keys</a:t>
            </a:r>
          </a:p>
          <a:p>
            <a:r>
              <a:rPr lang="en-US" dirty="0"/>
              <a:t>P</a:t>
            </a:r>
            <a:r>
              <a:rPr lang="en-US" dirty="0" smtClean="0"/>
              <a:t>rovides a response to AP’s block </a:t>
            </a:r>
            <a:r>
              <a:rPr lang="en-US" dirty="0" err="1" smtClean="0"/>
              <a:t>ack</a:t>
            </a:r>
            <a:r>
              <a:rPr lang="en-US" dirty="0" smtClean="0"/>
              <a:t> setup request</a:t>
            </a:r>
          </a:p>
          <a:p>
            <a:pPr lvl="1"/>
            <a:endParaRPr lang="en-US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have an Association Confirm?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CCBC02-F20A-4119-B596-A96C17F5D09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18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possible to piggyback DHCP Discover or DHCP Request on Association Confirm</a:t>
            </a:r>
          </a:p>
          <a:p>
            <a:r>
              <a:rPr lang="en-US" dirty="0" smtClean="0"/>
              <a:t>Encapsulation is tricky (data frame with management frame)</a:t>
            </a:r>
          </a:p>
          <a:p>
            <a:r>
              <a:rPr lang="en-US" dirty="0" smtClean="0"/>
              <a:t>If encrypted, implementation difficulties with decryption at AP</a:t>
            </a:r>
          </a:p>
          <a:p>
            <a:pPr lvl="1"/>
            <a:r>
              <a:rPr lang="en-US" dirty="0" smtClean="0"/>
              <a:t>Not part of the normal data path flow</a:t>
            </a:r>
          </a:p>
          <a:p>
            <a:pPr lvl="1"/>
            <a:r>
              <a:rPr lang="en-US" dirty="0" smtClean="0"/>
              <a:t>Likely involves software decryption (</a:t>
            </a:r>
            <a:r>
              <a:rPr lang="en-US" dirty="0" err="1" smtClean="0"/>
              <a:t>vs</a:t>
            </a:r>
            <a:r>
              <a:rPr lang="en-US" dirty="0" smtClean="0"/>
              <a:t> hardware for data frame)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Piggy backing higher layer frames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Apple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CCBC02-F20A-4119-B596-A96C17F5D09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96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40735</TotalTime>
  <Words>540</Words>
  <Application>Microsoft Macintosh PowerPoint</Application>
  <PresentationFormat>On-screen Show (4:3)</PresentationFormat>
  <Paragraphs>118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FILS Association</vt:lpstr>
      <vt:lpstr>Overview</vt:lpstr>
      <vt:lpstr>Proposal</vt:lpstr>
      <vt:lpstr>FILS: Open authentication</vt:lpstr>
      <vt:lpstr>FILS: PSK/PMKSA caching</vt:lpstr>
      <vt:lpstr>FILS: Full 802.1X authentication</vt:lpstr>
      <vt:lpstr>FILS and Fast BSS transition</vt:lpstr>
      <vt:lpstr>Why have an Association Confirm?</vt:lpstr>
      <vt:lpstr>Piggy backing higher layer frames</vt:lpstr>
      <vt:lpstr>Spec framework text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Channel Width Capability and Operation</dc:title>
  <dc:creator>Robert Stacey</dc:creator>
  <cp:lastModifiedBy>Robert Stacey</cp:lastModifiedBy>
  <cp:revision>607</cp:revision>
  <cp:lastPrinted>1998-02-10T13:28:06Z</cp:lastPrinted>
  <dcterms:created xsi:type="dcterms:W3CDTF">2009-01-02T14:48:00Z</dcterms:created>
  <dcterms:modified xsi:type="dcterms:W3CDTF">2012-03-11T00:12:46Z</dcterms:modified>
</cp:coreProperties>
</file>