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257" r:id="rId3"/>
    <p:sldId id="271" r:id="rId4"/>
    <p:sldId id="289" r:id="rId5"/>
    <p:sldId id="291" r:id="rId6"/>
    <p:sldId id="283" r:id="rId7"/>
    <p:sldId id="284" r:id="rId8"/>
    <p:sldId id="286" r:id="rId9"/>
    <p:sldId id="287" r:id="rId10"/>
    <p:sldId id="27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24" autoAdjust="0"/>
    <p:restoredTop sz="94638" autoAdjust="0"/>
  </p:normalViewPr>
  <p:slideViewPr>
    <p:cSldViewPr>
      <p:cViewPr>
        <p:scale>
          <a:sx n="100" d="100"/>
          <a:sy n="100" d="100"/>
        </p:scale>
        <p:origin x="-6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814" y="-120"/>
      </p:cViewPr>
      <p:guideLst>
        <p:guide orient="horz" pos="2923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97640F8-96AC-44C1-8286-F4196CB4C75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70425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 smtClean="0"/>
              <a:t>doc.: IEEE 802.11-12/0294r0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AB6D9D46-FD8C-44D7-9BBE-86788FBEA4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5610674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January 2012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13661810-3081-43C6-981F-BBBC01A0961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F8512970-70E0-469C-97F8-194F660DFD17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802.11-12/0294r0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AB6D9D46-FD8C-44D7-9BBE-86788FBEA4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3568" y="33265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FD21D4-2BC5-4B20-BFB4-B9AD87709C3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9451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083B7D0-0CDF-4B21-87C6-6F28CC25B5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560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43272D0-8C17-46B7-8B14-BE54831DF1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45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3089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7AA595-764E-4A46-B326-B3632829CD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906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BAAA85A-6B74-44C3-AD15-4C4690601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6275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A3672B-8111-48B4-A976-844A74CDD5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925034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4416AF8-54DF-4ABD-BE0A-EBAB318CD85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04259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1555E099-16F6-413B-A159-CD656C8430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80713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F1B8078-FDA2-41F8-AAB9-4790A2E98CF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8501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C4A0C28-BF42-4474-81B5-7AF2470AB7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50264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1555E099-16F6-413B-A159-CD656C8430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6" y="332601"/>
            <a:ext cx="328301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802.11-12/0294r0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47BEF44D-91E2-4E92-9477-86D6CA1B5FB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Active Scanning Reply Window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2012-03-06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657245491"/>
              </p:ext>
            </p:extLst>
          </p:nvPr>
        </p:nvGraphicFramePr>
        <p:xfrm>
          <a:off x="514350" y="2266950"/>
          <a:ext cx="8258175" cy="3457575"/>
        </p:xfrm>
        <a:graphic>
          <a:graphicData uri="http://schemas.openxmlformats.org/presentationml/2006/ole">
            <p:oleObj spid="_x0000_s30745" name="Document" r:id="rId4" imgW="8796258" imgH="3683694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24278" y="6475413"/>
            <a:ext cx="1519647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800" dirty="0" smtClean="0"/>
              <a:t>11-1414r4	Probe Request and Response in </a:t>
            </a:r>
            <a:r>
              <a:rPr lang="en-GB" sz="1800" dirty="0" err="1" smtClean="0"/>
              <a:t>Tgai</a:t>
            </a:r>
            <a:endParaRPr lang="en-GB" sz="1800" dirty="0" smtClean="0"/>
          </a:p>
          <a:p>
            <a:r>
              <a:rPr lang="en-GB" sz="1800" dirty="0" smtClean="0"/>
              <a:t>12-207r1 	Active </a:t>
            </a:r>
            <a:r>
              <a:rPr lang="en-GB" sz="1800" dirty="0" smtClean="0"/>
              <a:t>Scanning related requirements for Specification Frame Work </a:t>
            </a:r>
            <a:r>
              <a:rPr lang="en-GB" sz="1800" dirty="0" smtClean="0"/>
              <a:t>Document.</a:t>
            </a:r>
            <a:endParaRPr lang="en-US" sz="1800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559DF1DC-0217-43CA-AA8E-D337C722AAC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28800"/>
            <a:ext cx="7772400" cy="4467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The presentation describes an improvement to the Active scan mechanism by scheduling a receive window for Probe Responses.</a:t>
            </a:r>
          </a:p>
          <a:p>
            <a:pPr marL="0" indent="0">
              <a:buFontTx/>
              <a:buNone/>
            </a:pPr>
            <a:r>
              <a:rPr lang="en-US" dirty="0" smtClean="0"/>
              <a:t> </a:t>
            </a:r>
          </a:p>
          <a:p>
            <a:pPr marL="0" indent="0"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/>
              <a:t>Active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1440160"/>
          </a:xfrm>
        </p:spPr>
        <p:txBody>
          <a:bodyPr/>
          <a:lstStyle/>
          <a:p>
            <a:r>
              <a:rPr lang="en-US" sz="2000" dirty="0" smtClean="0"/>
              <a:t>Active scanning procedure is defined in 10.1.4.3.3:</a:t>
            </a:r>
            <a:endParaRPr lang="en-US" sz="2000" dirty="0" smtClean="0"/>
          </a:p>
          <a:p>
            <a:pPr lvl="1"/>
            <a:r>
              <a:rPr lang="en-US" sz="1800" dirty="0" smtClean="0"/>
              <a:t>After STA transmits a Probe Request the STA attempts decoding the WM is search of Probe Response.</a:t>
            </a:r>
          </a:p>
          <a:p>
            <a:pPr lvl="1"/>
            <a:r>
              <a:rPr lang="en-US" sz="1800" dirty="0" smtClean="0"/>
              <a:t>Some APs react immediately while others are more slow to respond.</a:t>
            </a:r>
          </a:p>
          <a:p>
            <a:pPr lvl="1"/>
            <a:endParaRPr lang="en-US" sz="1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295522"/>
            <a:ext cx="6638553" cy="294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val 8"/>
          <p:cNvSpPr/>
          <p:nvPr/>
        </p:nvSpPr>
        <p:spPr bwMode="auto">
          <a:xfrm>
            <a:off x="5580112" y="4365104"/>
            <a:ext cx="432048" cy="864096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203848" y="5157192"/>
            <a:ext cx="288032" cy="1008112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/>
              <a:t>Active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664296"/>
          </a:xfrm>
        </p:spPr>
        <p:txBody>
          <a:bodyPr/>
          <a:lstStyle/>
          <a:p>
            <a:r>
              <a:rPr lang="en-US" sz="2000" dirty="0" smtClean="0"/>
              <a:t>Deficiencies of the current mechanism:</a:t>
            </a:r>
            <a:endParaRPr lang="en-US" sz="2000" dirty="0" smtClean="0"/>
          </a:p>
          <a:p>
            <a:pPr lvl="1"/>
            <a:r>
              <a:rPr lang="en-US" sz="1800" dirty="0" smtClean="0"/>
              <a:t>Max_Probe_Response_Time is not known to the STA and AP:</a:t>
            </a:r>
          </a:p>
          <a:p>
            <a:pPr lvl="2"/>
            <a:r>
              <a:rPr lang="en-US" sz="1600" dirty="0" smtClean="0"/>
              <a:t>The STA may miss Probe Responses or may waist PWR for no reason.</a:t>
            </a:r>
          </a:p>
          <a:p>
            <a:pPr lvl="2"/>
            <a:r>
              <a:rPr lang="en-US" sz="1600" dirty="0" smtClean="0"/>
              <a:t>The AP may send Probe Response while no STA is listening.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2222" y="3861048"/>
            <a:ext cx="5687361" cy="252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78688" cy="582960"/>
          </a:xfrm>
        </p:spPr>
        <p:txBody>
          <a:bodyPr/>
          <a:lstStyle/>
          <a:p>
            <a:r>
              <a:rPr lang="en-US" dirty="0" smtClean="0"/>
              <a:t>Recap, </a:t>
            </a:r>
            <a:r>
              <a:rPr lang="en-US" dirty="0" smtClean="0"/>
              <a:t>Active Scanning 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664296"/>
          </a:xfrm>
        </p:spPr>
        <p:txBody>
          <a:bodyPr/>
          <a:lstStyle/>
          <a:p>
            <a:r>
              <a:rPr lang="en-US" sz="2000" dirty="0" smtClean="0"/>
              <a:t>Deficiencies of the current mechanism:</a:t>
            </a:r>
            <a:endParaRPr lang="en-US" sz="2000" dirty="0" smtClean="0"/>
          </a:p>
          <a:p>
            <a:pPr lvl="1"/>
            <a:r>
              <a:rPr lang="en-US" sz="1800" dirty="0" err="1" smtClean="0"/>
              <a:t>Min_Probe_Response_Time</a:t>
            </a:r>
            <a:r>
              <a:rPr lang="en-US" sz="1800" dirty="0" smtClean="0"/>
              <a:t> is not defined:</a:t>
            </a:r>
          </a:p>
          <a:p>
            <a:pPr lvl="2"/>
            <a:r>
              <a:rPr lang="en-US" sz="1600" dirty="0" smtClean="0"/>
              <a:t>DIFS is wasted waiting on channel for AP response.</a:t>
            </a:r>
          </a:p>
          <a:p>
            <a:pPr lvl="2"/>
            <a:r>
              <a:rPr lang="en-US" sz="1600" dirty="0" smtClean="0"/>
              <a:t>Different APs has different response times and different queues limitations due to complexity of constructing Probe Response.</a:t>
            </a:r>
          </a:p>
          <a:p>
            <a:pPr lvl="2"/>
            <a:r>
              <a:rPr lang="en-US" sz="1600" dirty="0" smtClean="0"/>
              <a:t>The STA must focus on a single channel and cannot perform multiple concurrent Active Scan procedure over multiple channels –  </a:t>
            </a:r>
            <a:r>
              <a:rPr lang="en-US" sz="1600" dirty="0" err="1" smtClean="0"/>
              <a:t>overallActive</a:t>
            </a:r>
            <a:r>
              <a:rPr lang="en-US" sz="1600" dirty="0" smtClean="0"/>
              <a:t> Scam procedure takes longer to complete.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2222" y="3933055"/>
            <a:ext cx="5687361" cy="2520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2304256"/>
          </a:xfrm>
        </p:spPr>
        <p:txBody>
          <a:bodyPr/>
          <a:lstStyle/>
          <a:p>
            <a:r>
              <a:rPr lang="en-US" sz="2000" dirty="0" smtClean="0"/>
              <a:t>The STA indicates </a:t>
            </a:r>
            <a:r>
              <a:rPr lang="en-US" sz="2000" dirty="0" smtClean="0"/>
              <a:t>the time window for Probe Response transmission</a:t>
            </a:r>
            <a:r>
              <a:rPr lang="en-US" sz="2000" dirty="0" smtClean="0"/>
              <a:t>:</a:t>
            </a:r>
            <a:endParaRPr lang="en-US" sz="2000" dirty="0" smtClean="0"/>
          </a:p>
          <a:p>
            <a:pPr lvl="1"/>
            <a:r>
              <a:rPr lang="en-US" sz="1600" dirty="0" smtClean="0"/>
              <a:t>Within the Probe Request the STA indicates </a:t>
            </a:r>
            <a:r>
              <a:rPr lang="en-US" sz="1600" dirty="0" smtClean="0"/>
              <a:t>the </a:t>
            </a:r>
            <a:r>
              <a:rPr lang="en-US" sz="1600" dirty="0" err="1" smtClean="0"/>
              <a:t>Min_Probe_Response_Time</a:t>
            </a:r>
            <a:r>
              <a:rPr lang="en-US" sz="1600" dirty="0" smtClean="0"/>
              <a:t> and Max_Probe_Response_Time. </a:t>
            </a:r>
          </a:p>
          <a:p>
            <a:pPr lvl="1"/>
            <a:r>
              <a:rPr lang="en-US" sz="1600" dirty="0" smtClean="0"/>
              <a:t>AP sends a Probe Response only within this window.</a:t>
            </a:r>
            <a:endParaRPr lang="en-US" sz="1600" dirty="0" smtClean="0"/>
          </a:p>
          <a:p>
            <a:pPr lvl="1"/>
            <a:r>
              <a:rPr lang="en-US" sz="1600" dirty="0" smtClean="0"/>
              <a:t>For resiliency provide the beacon interval (TBTT).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82" name="Group 81"/>
          <p:cNvGrpSpPr/>
          <p:nvPr/>
        </p:nvGrpSpPr>
        <p:grpSpPr>
          <a:xfrm>
            <a:off x="1043608" y="3573016"/>
            <a:ext cx="7945760" cy="2692152"/>
            <a:chOff x="304800" y="1447800"/>
            <a:chExt cx="8305800" cy="3124200"/>
          </a:xfrm>
        </p:grpSpPr>
        <p:sp>
          <p:nvSpPr>
            <p:cNvPr id="83" name="Rounded Rectangle 82"/>
            <p:cNvSpPr/>
            <p:nvPr/>
          </p:nvSpPr>
          <p:spPr>
            <a:xfrm>
              <a:off x="304800" y="2362200"/>
              <a:ext cx="5791200" cy="609600"/>
            </a:xfrm>
            <a:prstGeom prst="roundRect">
              <a:avLst/>
            </a:prstGeom>
            <a:solidFill>
              <a:schemeClr val="accent1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r>
                <a:rPr lang="en-US" dirty="0" smtClean="0">
                  <a:solidFill>
                    <a:schemeClr val="tx1"/>
                  </a:solidFill>
                </a:rPr>
                <a:t>Once or </a:t>
              </a:r>
            </a:p>
            <a:p>
              <a:r>
                <a:rPr lang="en-US" dirty="0" smtClean="0">
                  <a:solidFill>
                    <a:schemeClr val="tx1"/>
                  </a:solidFill>
                </a:rPr>
                <a:t>More: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371600" y="1600199"/>
              <a:ext cx="1295400" cy="3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AP</a:t>
              </a:r>
              <a:endParaRPr lang="en-US" sz="1400" b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1904999" y="2450812"/>
              <a:ext cx="3581400" cy="321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Probe Req inc. Min and Max Probe Response Time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334000" y="1600199"/>
              <a:ext cx="685800" cy="3571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 smtClean="0"/>
                <a:t>STA</a:t>
              </a:r>
              <a:endParaRPr lang="en-US" sz="1400" b="1" dirty="0"/>
            </a:p>
          </p:txBody>
        </p:sp>
        <p:sp>
          <p:nvSpPr>
            <p:cNvPr id="88" name="Rectangular Callout 87"/>
            <p:cNvSpPr/>
            <p:nvPr/>
          </p:nvSpPr>
          <p:spPr>
            <a:xfrm>
              <a:off x="6613000" y="1447800"/>
              <a:ext cx="1997600" cy="914400"/>
            </a:xfrm>
            <a:prstGeom prst="wedgeRectCallout">
              <a:avLst>
                <a:gd name="adj1" fmla="val -75198"/>
                <a:gd name="adj2" fmla="val 1569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/>
                <a:t>No  early than Min Probe Response</a:t>
              </a:r>
            </a:p>
            <a:p>
              <a:pPr algn="ctr"/>
              <a:r>
                <a:rPr lang="en-US" sz="1100" dirty="0" smtClean="0"/>
                <a:t>No later than Max Probe Response</a:t>
              </a:r>
              <a:endParaRPr lang="en-US" sz="1100" dirty="0"/>
            </a:p>
          </p:txBody>
        </p:sp>
        <p:cxnSp>
          <p:nvCxnSpPr>
            <p:cNvPr id="89" name="Straight Connector 88"/>
            <p:cNvCxnSpPr/>
            <p:nvPr/>
          </p:nvCxnSpPr>
          <p:spPr>
            <a:xfrm rot="5400000">
              <a:off x="304800" y="3276600"/>
              <a:ext cx="25908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Arrow Connector 89"/>
            <p:cNvCxnSpPr/>
            <p:nvPr/>
          </p:nvCxnSpPr>
          <p:spPr>
            <a:xfrm>
              <a:off x="1634925" y="2679412"/>
              <a:ext cx="39624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stealth" w="lg" len="lg"/>
              <a:tailEnd type="non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Arrow Connector 90"/>
            <p:cNvCxnSpPr/>
            <p:nvPr/>
          </p:nvCxnSpPr>
          <p:spPr>
            <a:xfrm>
              <a:off x="1611775" y="3973224"/>
              <a:ext cx="39624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none" w="lg" len="lg"/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Box 91"/>
            <p:cNvSpPr txBox="1"/>
            <p:nvPr/>
          </p:nvSpPr>
          <p:spPr>
            <a:xfrm>
              <a:off x="2842550" y="3746212"/>
              <a:ext cx="2057400" cy="3214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Probe Response</a:t>
              </a:r>
            </a:p>
          </p:txBody>
        </p:sp>
        <p:sp>
          <p:nvSpPr>
            <p:cNvPr id="93" name="Right Brace 92"/>
            <p:cNvSpPr/>
            <p:nvPr/>
          </p:nvSpPr>
          <p:spPr>
            <a:xfrm>
              <a:off x="5638800" y="2667000"/>
              <a:ext cx="457200" cy="129540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cxnSp>
          <p:nvCxnSpPr>
            <p:cNvPr id="94" name="Straight Connector 93"/>
            <p:cNvCxnSpPr/>
            <p:nvPr/>
          </p:nvCxnSpPr>
          <p:spPr>
            <a:xfrm rot="5400000">
              <a:off x="4290350" y="3276600"/>
              <a:ext cx="2590800" cy="0"/>
            </a:xfrm>
            <a:prstGeom prst="line">
              <a:avLst/>
            </a:prstGeom>
            <a:ln w="25400">
              <a:solidFill>
                <a:schemeClr val="tx1"/>
              </a:solidFill>
              <a:headEnd type="oval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82960"/>
          </a:xfrm>
        </p:spPr>
        <p:txBody>
          <a:bodyPr/>
          <a:lstStyle/>
          <a:p>
            <a:r>
              <a:rPr lang="en-US" dirty="0" smtClean="0"/>
              <a:t>Suggested </a:t>
            </a:r>
            <a:r>
              <a:rPr lang="en-US" dirty="0" smtClean="0"/>
              <a:t>Improvement </a:t>
            </a:r>
            <a:r>
              <a:rPr lang="en-US" sz="2400" b="0" dirty="0" smtClean="0"/>
              <a:t>(con.)</a:t>
            </a: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55724" y="6475413"/>
            <a:ext cx="1388201" cy="184666"/>
          </a:xfrm>
        </p:spPr>
        <p:txBody>
          <a:bodyPr/>
          <a:lstStyle/>
          <a:p>
            <a:r>
              <a:rPr lang="en-US" dirty="0" smtClean="0"/>
              <a:t>Jonathan Segev (Intel)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r>
              <a:rPr lang="en-US" smtClean="0"/>
              <a:t>Slide </a:t>
            </a:r>
            <a:fld id="{EDE002D1-28E4-4BD7-9C1F-AB6CE69A2774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3" name="Content Placeholder 2"/>
          <p:cNvSpPr txBox="1">
            <a:spLocks/>
          </p:cNvSpPr>
          <p:nvPr/>
        </p:nvSpPr>
        <p:spPr bwMode="auto">
          <a:xfrm>
            <a:off x="685800" y="1412776"/>
            <a:ext cx="777240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STA indicates the time window for Probe Response transmission: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The STA is than able to perform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multiple concurrent Active scan procedures over multiple channels by that shortening the Active Scan duration.</a:t>
            </a:r>
            <a:endParaRPr kumimoji="0" lang="en-US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5" name="Rectangle 84"/>
          <p:cNvSpPr/>
          <p:nvPr/>
        </p:nvSpPr>
        <p:spPr bwMode="auto">
          <a:xfrm>
            <a:off x="2859453" y="4721544"/>
            <a:ext cx="853712" cy="254214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6" name="Rectangle 85"/>
          <p:cNvSpPr/>
          <p:nvPr/>
        </p:nvSpPr>
        <p:spPr bwMode="auto">
          <a:xfrm>
            <a:off x="3384815" y="4721544"/>
            <a:ext cx="157608" cy="254214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4632548" y="3400407"/>
            <a:ext cx="853712" cy="254214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8" name="Rectangle 87"/>
          <p:cNvSpPr/>
          <p:nvPr/>
        </p:nvSpPr>
        <p:spPr bwMode="auto">
          <a:xfrm>
            <a:off x="4698218" y="3400407"/>
            <a:ext cx="157608" cy="254214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89" name="Rectangle 88"/>
          <p:cNvSpPr/>
          <p:nvPr/>
        </p:nvSpPr>
        <p:spPr bwMode="auto">
          <a:xfrm>
            <a:off x="2048233" y="4724483"/>
            <a:ext cx="154518" cy="254214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0" name="Rectangle 89"/>
          <p:cNvSpPr/>
          <p:nvPr/>
        </p:nvSpPr>
        <p:spPr bwMode="auto">
          <a:xfrm>
            <a:off x="2234337" y="4065574"/>
            <a:ext cx="157608" cy="254214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sp>
        <p:nvSpPr>
          <p:cNvPr id="91" name="Rectangle 90"/>
          <p:cNvSpPr/>
          <p:nvPr/>
        </p:nvSpPr>
        <p:spPr bwMode="auto">
          <a:xfrm>
            <a:off x="2432597" y="3389807"/>
            <a:ext cx="157608" cy="254214"/>
          </a:xfrm>
          <a:prstGeom prst="rect">
            <a:avLst/>
          </a:prstGeom>
          <a:solidFill>
            <a:srgbClr val="92D05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92" name="Straight Connector 91"/>
          <p:cNvCxnSpPr/>
          <p:nvPr/>
        </p:nvCxnSpPr>
        <p:spPr bwMode="auto">
          <a:xfrm>
            <a:off x="1364490" y="4315190"/>
            <a:ext cx="6767891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1364490" y="4976729"/>
            <a:ext cx="6767891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cxnSp>
        <p:nvCxnSpPr>
          <p:cNvPr id="96" name="Straight Connector 95"/>
          <p:cNvCxnSpPr/>
          <p:nvPr/>
        </p:nvCxnSpPr>
        <p:spPr bwMode="auto">
          <a:xfrm flipV="1">
            <a:off x="2104246" y="4975759"/>
            <a:ext cx="508123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97" name="Straight Connector 96"/>
          <p:cNvCxnSpPr>
            <a:stCxn id="91" idx="2"/>
          </p:cNvCxnSpPr>
          <p:nvPr/>
        </p:nvCxnSpPr>
        <p:spPr bwMode="auto">
          <a:xfrm rot="16200000" flipH="1">
            <a:off x="1676024" y="4479398"/>
            <a:ext cx="1690457" cy="1970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98" name="Straight Connector 97"/>
          <p:cNvCxnSpPr>
            <a:stCxn id="90" idx="2"/>
          </p:cNvCxnSpPr>
          <p:nvPr/>
        </p:nvCxnSpPr>
        <p:spPr bwMode="auto">
          <a:xfrm rot="16200000" flipH="1">
            <a:off x="1816272" y="4816657"/>
            <a:ext cx="1014691" cy="20952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 rot="16200000" flipH="1">
            <a:off x="1959802" y="5157198"/>
            <a:ext cx="336775" cy="17786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 rot="10800000" flipV="1">
            <a:off x="2132470" y="5334477"/>
            <a:ext cx="5081230" cy="0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02" name="Straight Connector 101"/>
          <p:cNvCxnSpPr/>
          <p:nvPr/>
        </p:nvCxnSpPr>
        <p:spPr bwMode="auto">
          <a:xfrm>
            <a:off x="1410846" y="3654622"/>
            <a:ext cx="6767891" cy="0"/>
          </a:xfrm>
          <a:prstGeom prst="lin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sm" len="sm"/>
            <a:tailEnd type="stealth" w="lg" len="lg"/>
          </a:ln>
          <a:effectLst/>
        </p:spPr>
      </p:cxnSp>
      <p:grpSp>
        <p:nvGrpSpPr>
          <p:cNvPr id="122" name="Group 121"/>
          <p:cNvGrpSpPr/>
          <p:nvPr/>
        </p:nvGrpSpPr>
        <p:grpSpPr>
          <a:xfrm>
            <a:off x="539552" y="3212976"/>
            <a:ext cx="1466189" cy="1714988"/>
            <a:chOff x="1020688" y="3284984"/>
            <a:chExt cx="985053" cy="1714988"/>
          </a:xfrm>
        </p:grpSpPr>
        <p:sp>
          <p:nvSpPr>
            <p:cNvPr id="93" name="TextBox 92"/>
            <p:cNvSpPr txBox="1"/>
            <p:nvPr/>
          </p:nvSpPr>
          <p:spPr>
            <a:xfrm>
              <a:off x="1020688" y="3942298"/>
              <a:ext cx="985053" cy="374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n-lt"/>
                </a:rPr>
                <a:t>Channel N+1 </a:t>
              </a:r>
            </a:p>
            <a:p>
              <a:r>
                <a:rPr lang="en-US" sz="1200" b="1" dirty="0" smtClean="0">
                  <a:latin typeface="+mn-lt"/>
                </a:rPr>
                <a:t>802.11 WM activity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064468" y="4625610"/>
              <a:ext cx="941273" cy="374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n-lt"/>
                </a:rPr>
                <a:t>Channel N</a:t>
              </a:r>
            </a:p>
            <a:p>
              <a:r>
                <a:rPr lang="en-US" sz="1200" b="1" dirty="0" smtClean="0">
                  <a:latin typeface="+mn-lt"/>
                </a:rPr>
                <a:t>802.11 WM activity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1020688" y="3284984"/>
              <a:ext cx="985053" cy="3743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n-lt"/>
                </a:rPr>
                <a:t>Channel N+2 </a:t>
              </a:r>
            </a:p>
            <a:p>
              <a:r>
                <a:rPr lang="en-US" sz="1200" b="1" dirty="0" smtClean="0">
                  <a:latin typeface="+mn-lt"/>
                </a:rPr>
                <a:t>802.11 WM activity</a:t>
              </a:r>
            </a:p>
          </p:txBody>
        </p:sp>
      </p:grpSp>
      <p:sp>
        <p:nvSpPr>
          <p:cNvPr id="104" name="Rectangle 103"/>
          <p:cNvSpPr/>
          <p:nvPr/>
        </p:nvSpPr>
        <p:spPr bwMode="auto">
          <a:xfrm>
            <a:off x="3746001" y="4051844"/>
            <a:ext cx="853712" cy="254214"/>
          </a:xfrm>
          <a:prstGeom prst="rect">
            <a:avLst/>
          </a:prstGeom>
          <a:gradFill flip="none" rotWithShape="1">
            <a:gsLst>
              <a:gs pos="5000">
                <a:schemeClr val="bg1"/>
              </a:gs>
              <a:gs pos="95000">
                <a:schemeClr val="accent1"/>
              </a:gs>
            </a:gsLst>
            <a:path path="circle">
              <a:fillToRect l="100000" t="100000"/>
            </a:path>
            <a:tileRect r="-100000" b="-100000"/>
          </a:gradFill>
          <a:ln w="31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05" name="Curved Connector 104"/>
          <p:cNvCxnSpPr>
            <a:stCxn id="91" idx="0"/>
            <a:endCxn id="87" idx="0"/>
          </p:cNvCxnSpPr>
          <p:nvPr/>
        </p:nvCxnSpPr>
        <p:spPr>
          <a:xfrm rot="16200000" flipH="1">
            <a:off x="3780102" y="2121105"/>
            <a:ext cx="10601" cy="2548003"/>
          </a:xfrm>
          <a:prstGeom prst="curvedConnector3">
            <a:avLst>
              <a:gd name="adj1" fmla="val -3083085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urved Connector 105"/>
          <p:cNvCxnSpPr>
            <a:stCxn id="90" idx="0"/>
            <a:endCxn id="104" idx="0"/>
          </p:cNvCxnSpPr>
          <p:nvPr/>
        </p:nvCxnSpPr>
        <p:spPr>
          <a:xfrm rot="5400000" flipH="1" flipV="1">
            <a:off x="3236134" y="3128851"/>
            <a:ext cx="13730" cy="1859716"/>
          </a:xfrm>
          <a:prstGeom prst="curvedConnector3">
            <a:avLst>
              <a:gd name="adj1" fmla="val 2470803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urved Connector 106"/>
          <p:cNvCxnSpPr>
            <a:stCxn id="89" idx="0"/>
            <a:endCxn id="85" idx="0"/>
          </p:cNvCxnSpPr>
          <p:nvPr/>
        </p:nvCxnSpPr>
        <p:spPr>
          <a:xfrm rot="5400000" flipH="1" flipV="1">
            <a:off x="2704432" y="4142606"/>
            <a:ext cx="2938" cy="1160817"/>
          </a:xfrm>
          <a:prstGeom prst="curvedConnector3">
            <a:avLst>
              <a:gd name="adj1" fmla="val 7572326"/>
            </a:avLst>
          </a:prstGeom>
          <a:ln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Rectangle 107"/>
          <p:cNvSpPr/>
          <p:nvPr/>
        </p:nvSpPr>
        <p:spPr bwMode="auto">
          <a:xfrm>
            <a:off x="3975846" y="4051844"/>
            <a:ext cx="157608" cy="254214"/>
          </a:xfrm>
          <a:prstGeom prst="rect">
            <a:avLst/>
          </a:prstGeom>
          <a:solidFill>
            <a:srgbClr val="FFC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hangingPunct="0"/>
            <a:endParaRPr lang="en-US" sz="2000" b="1" smtClean="0">
              <a:latin typeface="Neo Sans Intel" pitchFamily="34" charset="0"/>
              <a:cs typeface="Arial" pitchFamily="34" charset="0"/>
            </a:endParaRPr>
          </a:p>
        </p:txBody>
      </p:sp>
      <p:cxnSp>
        <p:nvCxnSpPr>
          <p:cNvPr id="109" name="Straight Connector 108"/>
          <p:cNvCxnSpPr/>
          <p:nvPr/>
        </p:nvCxnSpPr>
        <p:spPr bwMode="auto">
          <a:xfrm rot="10800000" flipV="1">
            <a:off x="3319146" y="5731698"/>
            <a:ext cx="3899168" cy="1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111" name="Straight Connector 110"/>
          <p:cNvCxnSpPr>
            <a:stCxn id="114" idx="1"/>
          </p:cNvCxnSpPr>
          <p:nvPr/>
        </p:nvCxnSpPr>
        <p:spPr bwMode="auto">
          <a:xfrm rot="16200000" flipH="1">
            <a:off x="3007801" y="5449850"/>
            <a:ext cx="559924" cy="2909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112" name="Straight Connector 111"/>
          <p:cNvCxnSpPr>
            <a:stCxn id="115" idx="1"/>
          </p:cNvCxnSpPr>
          <p:nvPr/>
        </p:nvCxnSpPr>
        <p:spPr bwMode="auto">
          <a:xfrm rot="16200000" flipH="1">
            <a:off x="3565724" y="5102667"/>
            <a:ext cx="1207200" cy="7069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113" name="Straight Connector 112"/>
          <p:cNvCxnSpPr>
            <a:stCxn id="116" idx="1"/>
          </p:cNvCxnSpPr>
          <p:nvPr/>
        </p:nvCxnSpPr>
        <p:spPr bwMode="auto">
          <a:xfrm rot="16200000" flipH="1">
            <a:off x="4134006" y="4803393"/>
            <a:ext cx="1853705" cy="2909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sp>
        <p:nvSpPr>
          <p:cNvPr id="114" name="Left Brace 113"/>
          <p:cNvSpPr/>
          <p:nvPr/>
        </p:nvSpPr>
        <p:spPr>
          <a:xfrm rot="16200000">
            <a:off x="3175970" y="4634147"/>
            <a:ext cx="220679" cy="8537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Left Brace 114"/>
          <p:cNvSpPr/>
          <p:nvPr/>
        </p:nvSpPr>
        <p:spPr>
          <a:xfrm rot="16200000">
            <a:off x="4055450" y="3965406"/>
            <a:ext cx="220679" cy="853712"/>
          </a:xfrm>
          <a:prstGeom prst="leftBrace">
            <a:avLst>
              <a:gd name="adj1" fmla="val 14409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Left Brace 115"/>
          <p:cNvSpPr/>
          <p:nvPr/>
        </p:nvSpPr>
        <p:spPr>
          <a:xfrm rot="16200000">
            <a:off x="4949065" y="3340799"/>
            <a:ext cx="220679" cy="85371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7" name="Straight Connector 116"/>
          <p:cNvCxnSpPr/>
          <p:nvPr/>
        </p:nvCxnSpPr>
        <p:spPr bwMode="auto">
          <a:xfrm rot="10800000" flipV="1">
            <a:off x="3450485" y="6084785"/>
            <a:ext cx="3756665" cy="2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grpSp>
        <p:nvGrpSpPr>
          <p:cNvPr id="123" name="Group 122"/>
          <p:cNvGrpSpPr/>
          <p:nvPr/>
        </p:nvGrpSpPr>
        <p:grpSpPr>
          <a:xfrm>
            <a:off x="6300192" y="5086981"/>
            <a:ext cx="2843808" cy="1067291"/>
            <a:chOff x="6727442" y="5086981"/>
            <a:chExt cx="1516966" cy="1067291"/>
          </a:xfrm>
        </p:grpSpPr>
        <p:sp>
          <p:nvSpPr>
            <p:cNvPr id="101" name="TextBox 100"/>
            <p:cNvSpPr txBox="1"/>
            <p:nvPr/>
          </p:nvSpPr>
          <p:spPr>
            <a:xfrm>
              <a:off x="6733994" y="5086981"/>
              <a:ext cx="1510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>
                  <a:latin typeface="+mn-lt"/>
                </a:rPr>
                <a:t>Probe Request defining reply </a:t>
              </a:r>
              <a:r>
                <a:rPr lang="en-US" sz="1200" b="1" dirty="0" smtClean="0">
                  <a:latin typeface="+mn-lt"/>
                </a:rPr>
                <a:t>window</a:t>
              </a:r>
              <a:endParaRPr lang="en-US" sz="1200" b="1" dirty="0" smtClean="0">
                <a:latin typeface="+mn-lt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6738606" y="5464299"/>
              <a:ext cx="1451296" cy="2674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Reply window of channel X</a:t>
              </a:r>
              <a:endParaRPr lang="en-US" sz="1200" b="1" dirty="0" smtClean="0">
                <a:latin typeface="+mn-lt"/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727442" y="5877273"/>
              <a:ext cx="151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Possible Probe Response</a:t>
              </a:r>
              <a:endParaRPr lang="en-US" sz="1200" b="1" dirty="0" smtClean="0">
                <a:latin typeface="+mn-lt"/>
              </a:endParaRPr>
            </a:p>
          </p:txBody>
        </p:sp>
      </p:grpSp>
      <p:cxnSp>
        <p:nvCxnSpPr>
          <p:cNvPr id="119" name="Straight Connector 118"/>
          <p:cNvCxnSpPr>
            <a:stCxn id="86" idx="2"/>
          </p:cNvCxnSpPr>
          <p:nvPr/>
        </p:nvCxnSpPr>
        <p:spPr bwMode="auto">
          <a:xfrm rot="5400000">
            <a:off x="2902537" y="5523706"/>
            <a:ext cx="1109029" cy="13134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120" name="Straight Connector 119"/>
          <p:cNvCxnSpPr>
            <a:stCxn id="108" idx="2"/>
          </p:cNvCxnSpPr>
          <p:nvPr/>
        </p:nvCxnSpPr>
        <p:spPr bwMode="auto">
          <a:xfrm rot="5400000">
            <a:off x="3158719" y="5188856"/>
            <a:ext cx="1778729" cy="13134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  <p:cxnSp>
        <p:nvCxnSpPr>
          <p:cNvPr id="121" name="Straight Connector 120"/>
          <p:cNvCxnSpPr>
            <a:stCxn id="88" idx="2"/>
          </p:cNvCxnSpPr>
          <p:nvPr/>
        </p:nvCxnSpPr>
        <p:spPr bwMode="auto">
          <a:xfrm rot="5400000">
            <a:off x="3555373" y="4863138"/>
            <a:ext cx="2430166" cy="13134"/>
          </a:xfrm>
          <a:prstGeom prst="line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dash"/>
            <a:round/>
            <a:headEnd type="stealth" w="lg" len="lg"/>
            <a:tailEnd type="none" w="lg" len="lg"/>
          </a:ln>
          <a:effectLst/>
        </p:spPr>
      </p:cxnSp>
    </p:spTree>
    <p:extLst>
      <p:ext uri="{BB962C8B-B14F-4D97-AF65-F5344CB8AC3E}">
        <p14:creationId xmlns="" xmlns:p14="http://schemas.microsoft.com/office/powerpoint/2010/main" val="301333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8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GB" dirty="0" smtClean="0"/>
              <a:t>Framework document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6792"/>
            <a:ext cx="7772400" cy="4539208"/>
          </a:xfrm>
        </p:spPr>
        <p:txBody>
          <a:bodyPr/>
          <a:lstStyle/>
          <a:p>
            <a:r>
              <a:rPr lang="en-US" sz="1800" dirty="0" smtClean="0"/>
              <a:t>Insert the following text on page 6 paragraph 1:</a:t>
            </a:r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r>
              <a:rPr lang="en-US" sz="1800" b="0" dirty="0" smtClean="0"/>
              <a:t>The amendment will define a mechanism to </a:t>
            </a:r>
            <a:r>
              <a:rPr lang="en-US" sz="1800" b="0" dirty="0" smtClean="0"/>
              <a:t>reduce the overall duration of Active Scanning over multiple channels. </a:t>
            </a:r>
            <a:r>
              <a:rPr lang="en-US" sz="1800" b="0" dirty="0" smtClean="0"/>
              <a:t>This mechanism </a:t>
            </a:r>
            <a:r>
              <a:rPr lang="en-US" sz="1800" b="0" dirty="0" smtClean="0"/>
              <a:t>is based on agreed scheduling window for the Probe Response.</a:t>
            </a:r>
            <a:endParaRPr lang="en-US" sz="1800" b="0" dirty="0" smtClean="0"/>
          </a:p>
          <a:p>
            <a:pPr marL="0">
              <a:spcBef>
                <a:spcPts val="0"/>
              </a:spcBef>
              <a:buNone/>
            </a:pPr>
            <a:endParaRPr lang="en-US" sz="1800" b="0" dirty="0" smtClean="0"/>
          </a:p>
          <a:p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/>
          <a:p>
            <a:r>
              <a:rPr lang="en-US" smtClean="0"/>
              <a:t>Jonathan Segev (Intel)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/>
              <a:t>Slide </a:t>
            </a:r>
            <a:fld id="{6FE762BF-D7C0-43B9-800D-CE33591E067A}" type="slidenum">
              <a:rPr lang="en-US"/>
              <a:pPr/>
              <a:t>9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Strawpoll</a:t>
            </a:r>
            <a:endParaRPr lang="en-GB" dirty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 you agree to make changes to the TGai framework specification as described on slide 8 of this submission.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10686</TotalTime>
  <Words>541</Words>
  <Application>Microsoft Office PowerPoint</Application>
  <PresentationFormat>On-screen Show (4:3)</PresentationFormat>
  <Paragraphs>101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Microsoft Office Word 97 - 2003 Document</vt:lpstr>
      <vt:lpstr>Active Scanning Reply Window</vt:lpstr>
      <vt:lpstr>Abstract</vt:lpstr>
      <vt:lpstr>Recap, Active Scanning Procedure</vt:lpstr>
      <vt:lpstr>Recap, Active Scanning Procedure</vt:lpstr>
      <vt:lpstr>Recap, Active Scanning Procedure</vt:lpstr>
      <vt:lpstr>Suggested Improvement</vt:lpstr>
      <vt:lpstr>Suggested Improvement (con.)</vt:lpstr>
      <vt:lpstr>Framework document</vt:lpstr>
      <vt:lpstr>Strawpoll</vt:lpstr>
      <vt:lpstr>References</vt:lpstr>
    </vt:vector>
  </TitlesOfParts>
  <Company>Intel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Jonathan Segev</dc:creator>
  <cp:lastModifiedBy>jsegev</cp:lastModifiedBy>
  <cp:revision>53</cp:revision>
  <cp:lastPrinted>1998-02-10T13:28:06Z</cp:lastPrinted>
  <dcterms:created xsi:type="dcterms:W3CDTF">2012-01-15T20:46:20Z</dcterms:created>
  <dcterms:modified xsi:type="dcterms:W3CDTF">2012-03-11T11:50:46Z</dcterms:modified>
</cp:coreProperties>
</file>