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2" r:id="rId5"/>
    <p:sldId id="263" r:id="rId6"/>
    <p:sldId id="266" r:id="rId7"/>
    <p:sldId id="267" r:id="rId8"/>
    <p:sldId id="270" r:id="rId9"/>
    <p:sldId id="269" r:id="rId10"/>
    <p:sldId id="27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0285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 Discovery Procedure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</a:t>
            </a:r>
            <a:r>
              <a:rPr lang="en-US" altLang="ja-JP" sz="2000" b="0" dirty="0" smtClean="0"/>
              <a:t>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302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sz="2800" dirty="0" smtClean="0"/>
              <a:t>Do you like to consider a restriction of Probe Request transmission in periodical scanning mode?</a:t>
            </a:r>
          </a:p>
          <a:p>
            <a:pPr>
              <a:buFont typeface="Wingdings" pitchFamily="2" charset="2"/>
              <a:buChar char="l"/>
            </a:pPr>
            <a:endParaRPr lang="en-US" sz="2800" dirty="0" smtClean="0"/>
          </a:p>
          <a:p>
            <a:r>
              <a:rPr lang="en-US" sz="2800" dirty="0" smtClean="0"/>
              <a:t>Y/N/A =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proposes the AP discovery procedure for reduction of unnecessary probe exchanges.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 of Scanning Comparison</a:t>
            </a:r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83568" y="2172464"/>
          <a:ext cx="7560840" cy="3250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2808312"/>
                <a:gridCol w="3024336"/>
              </a:tblGrid>
              <a:tr h="75248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AP</a:t>
                      </a:r>
                      <a:r>
                        <a:rPr kumimoji="1" lang="en-US" altLang="ja-JP" sz="2400" baseline="0" dirty="0" smtClean="0"/>
                        <a:t> discovery time</a:t>
                      </a:r>
                      <a:endParaRPr kumimoji="1" lang="ja-JP" alt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Air-time occupancy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1192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Passive scanning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</a:rPr>
                        <a:t>Low</a:t>
                      </a:r>
                    </a:p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13056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Active scanning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</a:rPr>
                        <a:t>Faster</a:t>
                      </a:r>
                    </a:p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kumimoji="1" lang="en-US" altLang="ja-JP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Current device behavior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When a device (STA) wakes up from deep sleep, it’s preferable for the device to use faster AP discovery method.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But if a desired AP isn’t discovered at that time, the device will start periodic scanning for battery conserving.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l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/>
        </p:nvSpPr>
        <p:spPr bwMode="auto">
          <a:xfrm>
            <a:off x="5076056" y="3933056"/>
            <a:ext cx="3714776" cy="18573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grpSp>
        <p:nvGrpSpPr>
          <p:cNvPr id="29" name="グループ化 28"/>
          <p:cNvGrpSpPr/>
          <p:nvPr/>
        </p:nvGrpSpPr>
        <p:grpSpPr>
          <a:xfrm>
            <a:off x="468684" y="4090182"/>
            <a:ext cx="2405522" cy="1063590"/>
            <a:chOff x="468684" y="4090182"/>
            <a:chExt cx="2405522" cy="1063590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611560" y="4725144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 bwMode="auto">
            <a:xfrm flipV="1">
              <a:off x="897312" y="4510830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テキスト ボックス 8"/>
            <p:cNvSpPr txBox="1"/>
            <p:nvPr/>
          </p:nvSpPr>
          <p:spPr>
            <a:xfrm>
              <a:off x="468684" y="415364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STA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0" name="稲妻 9"/>
            <p:cNvSpPr/>
            <p:nvPr/>
          </p:nvSpPr>
          <p:spPr bwMode="auto">
            <a:xfrm flipH="1">
              <a:off x="1040188" y="4510830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016818" y="4090182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正方形/長方形 13"/>
          <p:cNvSpPr/>
          <p:nvPr/>
        </p:nvSpPr>
        <p:spPr bwMode="auto">
          <a:xfrm>
            <a:off x="6719130" y="4718874"/>
            <a:ext cx="428628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flipH="1">
            <a:off x="6576254" y="4861750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V="1">
            <a:off x="6576254" y="4647436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>
            <a:stCxn id="14" idx="3"/>
          </p:cNvCxnSpPr>
          <p:nvPr/>
        </p:nvCxnSpPr>
        <p:spPr bwMode="auto">
          <a:xfrm>
            <a:off x="7147758" y="4861750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7290634" y="4647436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6719130" y="49924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Graphic</a:t>
            </a:r>
            <a:endParaRPr lang="en-US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STA doesn’t know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whether</a:t>
            </a:r>
            <a:r>
              <a:rPr kumimoji="1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locations of desired APs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are available.</a:t>
            </a:r>
            <a:endParaRPr kumimoji="1" lang="en-US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So it doesn’t know appropriate timing to send the Probe Request.</a:t>
            </a:r>
            <a:r>
              <a:rPr kumimoji="1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endParaRPr kumimoji="1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623092" y="5373216"/>
            <a:ext cx="1143008" cy="642942"/>
            <a:chOff x="1623092" y="5373216"/>
            <a:chExt cx="1143008" cy="642942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稲妻 25"/>
            <p:cNvSpPr/>
            <p:nvPr/>
          </p:nvSpPr>
          <p:spPr bwMode="auto">
            <a:xfrm flipH="1">
              <a:off x="2051720" y="5373216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1" name="直線矢印コネクタ 30"/>
          <p:cNvCxnSpPr/>
          <p:nvPr/>
        </p:nvCxnSpPr>
        <p:spPr bwMode="auto">
          <a:xfrm>
            <a:off x="1115616" y="5157192"/>
            <a:ext cx="43204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32" name="グループ化 31"/>
          <p:cNvGrpSpPr/>
          <p:nvPr/>
        </p:nvGrpSpPr>
        <p:grpSpPr>
          <a:xfrm>
            <a:off x="2915816" y="4509120"/>
            <a:ext cx="1143008" cy="642942"/>
            <a:chOff x="1623092" y="5373216"/>
            <a:chExt cx="1143008" cy="642942"/>
          </a:xfrm>
        </p:grpSpPr>
        <p:sp>
          <p:nvSpPr>
            <p:cNvPr id="33" name="正方形/長方形 32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4" name="直線コネクタ 33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稲妻 34"/>
            <p:cNvSpPr/>
            <p:nvPr/>
          </p:nvSpPr>
          <p:spPr bwMode="auto">
            <a:xfrm flipH="1">
              <a:off x="2051720" y="5373216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995936" y="5373216"/>
            <a:ext cx="1143008" cy="642942"/>
            <a:chOff x="1623092" y="5373216"/>
            <a:chExt cx="1143008" cy="642942"/>
          </a:xfrm>
        </p:grpSpPr>
        <p:sp>
          <p:nvSpPr>
            <p:cNvPr id="37" name="正方形/長方形 36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稲妻 38"/>
            <p:cNvSpPr/>
            <p:nvPr/>
          </p:nvSpPr>
          <p:spPr bwMode="auto">
            <a:xfrm flipH="1">
              <a:off x="2051720" y="5373216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292080" y="4365104"/>
            <a:ext cx="1143008" cy="642942"/>
            <a:chOff x="1623092" y="5373216"/>
            <a:chExt cx="1143008" cy="642942"/>
          </a:xfrm>
        </p:grpSpPr>
        <p:sp>
          <p:nvSpPr>
            <p:cNvPr id="41" name="正方形/長方形 40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直線コネクタ 41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稲妻 42"/>
            <p:cNvSpPr/>
            <p:nvPr/>
          </p:nvSpPr>
          <p:spPr bwMode="auto">
            <a:xfrm flipH="1">
              <a:off x="2051720" y="5373216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45" name="直線矢印コネクタ 44"/>
          <p:cNvCxnSpPr/>
          <p:nvPr/>
        </p:nvCxnSpPr>
        <p:spPr bwMode="auto">
          <a:xfrm flipV="1">
            <a:off x="2267744" y="5013176"/>
            <a:ext cx="50405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3419872" y="5157192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 flipV="1">
            <a:off x="4427984" y="4869160"/>
            <a:ext cx="79208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ja-JP" sz="2800" dirty="0" smtClean="0"/>
              <a:t>In order to reduce the air-time occupancy rate, method of restricting probe exchanges should be considered.</a:t>
            </a:r>
          </a:p>
          <a:p>
            <a:pPr>
              <a:buFont typeface="Wingdings" pitchFamily="2" charset="2"/>
              <a:buChar char="l"/>
            </a:pPr>
            <a:r>
              <a:rPr lang="en-US" sz="2800" dirty="0" smtClean="0"/>
              <a:t>Passive scanning mechanism should be used after it enters periodic scanning mode.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l"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/>
        </p:nvSpPr>
        <p:spPr bwMode="auto">
          <a:xfrm>
            <a:off x="5076056" y="2539752"/>
            <a:ext cx="3714776" cy="18573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grpSp>
        <p:nvGrpSpPr>
          <p:cNvPr id="2" name="グループ化 28"/>
          <p:cNvGrpSpPr/>
          <p:nvPr/>
        </p:nvGrpSpPr>
        <p:grpSpPr>
          <a:xfrm>
            <a:off x="468684" y="2696878"/>
            <a:ext cx="2405522" cy="1063590"/>
            <a:chOff x="468684" y="4090182"/>
            <a:chExt cx="2405522" cy="1063590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611560" y="4725144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 bwMode="auto">
            <a:xfrm flipV="1">
              <a:off x="897312" y="4510830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テキスト ボックス 8"/>
            <p:cNvSpPr txBox="1"/>
            <p:nvPr/>
          </p:nvSpPr>
          <p:spPr>
            <a:xfrm>
              <a:off x="468684" y="415364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STA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0" name="稲妻 9"/>
            <p:cNvSpPr/>
            <p:nvPr/>
          </p:nvSpPr>
          <p:spPr bwMode="auto">
            <a:xfrm flipH="1">
              <a:off x="1040188" y="4510830"/>
              <a:ext cx="714380" cy="357190"/>
            </a:xfrm>
            <a:prstGeom prst="lightningBol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016818" y="4090182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正方形/長方形 13"/>
          <p:cNvSpPr/>
          <p:nvPr/>
        </p:nvSpPr>
        <p:spPr bwMode="auto">
          <a:xfrm>
            <a:off x="6719130" y="3325570"/>
            <a:ext cx="428628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flipH="1">
            <a:off x="6576254" y="3468446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V="1">
            <a:off x="6576254" y="3254132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>
            <a:stCxn id="14" idx="3"/>
          </p:cNvCxnSpPr>
          <p:nvPr/>
        </p:nvCxnSpPr>
        <p:spPr bwMode="auto">
          <a:xfrm>
            <a:off x="7147758" y="3468446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7290634" y="3254132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6719130" y="3599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Graphics of proposal</a:t>
            </a:r>
            <a:endParaRPr lang="en-US" dirty="0"/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1115616" y="3763888"/>
            <a:ext cx="43204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 flipV="1">
            <a:off x="2267744" y="3619872"/>
            <a:ext cx="50405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3419872" y="3763888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 flipV="1">
            <a:off x="4427984" y="3475856"/>
            <a:ext cx="79208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54" name="グループ化 53"/>
          <p:cNvGrpSpPr/>
          <p:nvPr/>
        </p:nvGrpSpPr>
        <p:grpSpPr>
          <a:xfrm>
            <a:off x="1623092" y="3895442"/>
            <a:ext cx="1001898" cy="727412"/>
            <a:chOff x="1623092" y="5288746"/>
            <a:chExt cx="1001898" cy="727412"/>
          </a:xfrm>
        </p:grpSpPr>
        <p:sp>
          <p:nvSpPr>
            <p:cNvPr id="44" name="稲妻 43"/>
            <p:cNvSpPr/>
            <p:nvPr/>
          </p:nvSpPr>
          <p:spPr bwMode="auto">
            <a:xfrm rot="17031290">
              <a:off x="2012922" y="5324750"/>
              <a:ext cx="648072" cy="576064"/>
            </a:xfrm>
            <a:prstGeom prst="lightningBol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テキスト ボックス 46"/>
          <p:cNvSpPr txBox="1"/>
          <p:nvPr/>
        </p:nvSpPr>
        <p:spPr>
          <a:xfrm>
            <a:off x="1403648" y="4627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Passive scanning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2915816" y="3115816"/>
            <a:ext cx="1001898" cy="727412"/>
            <a:chOff x="1623092" y="5288746"/>
            <a:chExt cx="1001898" cy="727412"/>
          </a:xfrm>
        </p:grpSpPr>
        <p:sp>
          <p:nvSpPr>
            <p:cNvPr id="56" name="稲妻 55"/>
            <p:cNvSpPr/>
            <p:nvPr/>
          </p:nvSpPr>
          <p:spPr bwMode="auto">
            <a:xfrm rot="17031290">
              <a:off x="2012922" y="5324750"/>
              <a:ext cx="648072" cy="576064"/>
            </a:xfrm>
            <a:prstGeom prst="lightningBol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8" name="直線コネクタ 57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グループ化 58"/>
          <p:cNvGrpSpPr/>
          <p:nvPr/>
        </p:nvGrpSpPr>
        <p:grpSpPr>
          <a:xfrm>
            <a:off x="3995936" y="3828564"/>
            <a:ext cx="1001898" cy="727412"/>
            <a:chOff x="1623092" y="5288746"/>
            <a:chExt cx="1001898" cy="727412"/>
          </a:xfrm>
        </p:grpSpPr>
        <p:sp>
          <p:nvSpPr>
            <p:cNvPr id="60" name="稲妻 59"/>
            <p:cNvSpPr/>
            <p:nvPr/>
          </p:nvSpPr>
          <p:spPr bwMode="auto">
            <a:xfrm rot="17031290">
              <a:off x="2012922" y="5324750"/>
              <a:ext cx="648072" cy="576064"/>
            </a:xfrm>
            <a:prstGeom prst="lightningBol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2" name="直線コネクタ 61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3" name="グループ化 62"/>
          <p:cNvGrpSpPr/>
          <p:nvPr/>
        </p:nvGrpSpPr>
        <p:grpSpPr>
          <a:xfrm>
            <a:off x="5364088" y="3036476"/>
            <a:ext cx="1001898" cy="727412"/>
            <a:chOff x="1623092" y="5288746"/>
            <a:chExt cx="1001898" cy="727412"/>
          </a:xfrm>
        </p:grpSpPr>
        <p:sp>
          <p:nvSpPr>
            <p:cNvPr id="64" name="稲妻 63"/>
            <p:cNvSpPr/>
            <p:nvPr/>
          </p:nvSpPr>
          <p:spPr bwMode="auto">
            <a:xfrm rot="17031290">
              <a:off x="2012922" y="5324750"/>
              <a:ext cx="648072" cy="576064"/>
            </a:xfrm>
            <a:prstGeom prst="lightningBol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1623092" y="5587530"/>
              <a:ext cx="357190" cy="428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6" name="直線コネクタ 65"/>
            <p:cNvCxnSpPr/>
            <p:nvPr/>
          </p:nvCxnSpPr>
          <p:spPr bwMode="auto">
            <a:xfrm flipV="1">
              <a:off x="1908844" y="5373216"/>
              <a:ext cx="0" cy="2143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7" name="左中かっこ 66"/>
          <p:cNvSpPr/>
          <p:nvPr/>
        </p:nvSpPr>
        <p:spPr bwMode="auto">
          <a:xfrm rot="16200000" flipV="1">
            <a:off x="3540460" y="3117540"/>
            <a:ext cx="550912" cy="439248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195736" y="56612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Periodic scanning mode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四角形吹き出し 69"/>
          <p:cNvSpPr/>
          <p:nvPr/>
        </p:nvSpPr>
        <p:spPr bwMode="auto">
          <a:xfrm>
            <a:off x="683568" y="1916832"/>
            <a:ext cx="2376264" cy="432048"/>
          </a:xfrm>
          <a:prstGeom prst="wedgeRectCallout">
            <a:avLst>
              <a:gd name="adj1" fmla="val -36340"/>
              <a:gd name="adj2" fmla="val 14463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Not find a desired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四角形吹き出し 70"/>
          <p:cNvSpPr/>
          <p:nvPr/>
        </p:nvSpPr>
        <p:spPr bwMode="auto">
          <a:xfrm>
            <a:off x="5220072" y="1844824"/>
            <a:ext cx="2376264" cy="432048"/>
          </a:xfrm>
          <a:prstGeom prst="wedgeRectCallout">
            <a:avLst>
              <a:gd name="adj1" fmla="val -34617"/>
              <a:gd name="adj2" fmla="val 21096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F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ind a desired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158</TotalTime>
  <Words>592</Words>
  <Application>Microsoft Office PowerPoint</Application>
  <PresentationFormat>画面に合わせる (4:3)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place presentation subject title text here]</vt:lpstr>
      <vt:lpstr>Document</vt:lpstr>
      <vt:lpstr>AP Discovery Procedure</vt:lpstr>
      <vt:lpstr>Abstract</vt:lpstr>
      <vt:lpstr>Conformance w/ TGai PAR &amp; 5C</vt:lpstr>
      <vt:lpstr>Recap of Scanning Comparison</vt:lpstr>
      <vt:lpstr>Current device behavior</vt:lpstr>
      <vt:lpstr>Graphic</vt:lpstr>
      <vt:lpstr>Proposal</vt:lpstr>
      <vt:lpstr>Graphics of proposal</vt:lpstr>
      <vt:lpstr>Questions &amp; Comments</vt:lpstr>
      <vt:lpstr>Straw poll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Katsuo Yunoki</dc:creator>
  <cp:lastModifiedBy>Katsuo Yunoki</cp:lastModifiedBy>
  <cp:revision>11</cp:revision>
  <cp:lastPrinted>1601-01-01T00:00:00Z</cp:lastPrinted>
  <dcterms:created xsi:type="dcterms:W3CDTF">2012-03-05T08:36:21Z</dcterms:created>
  <dcterms:modified xsi:type="dcterms:W3CDTF">2012-03-08T05:03:03Z</dcterms:modified>
</cp:coreProperties>
</file>