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5" r:id="rId5"/>
    <p:sldId id="263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>
        <p:scale>
          <a:sx n="100" d="100"/>
          <a:sy n="100" d="100"/>
        </p:scale>
        <p:origin x="-1962" y="-22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802.11-12/0282r0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73951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802.11-12/0282r0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1605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802.11-12/0282r0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802.11-12/0282r0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802.11-12/0282r0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802.11-12/0282r0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802.11-12/0282r0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11-12/282r0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Last Response from ESS to Probe Request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531036"/>
              </p:ext>
            </p:extLst>
          </p:nvPr>
        </p:nvGraphicFramePr>
        <p:xfrm>
          <a:off x="514350" y="2276475"/>
          <a:ext cx="8077200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8258040" imgH="2995776" progId="Word.Document.8">
                  <p:embed/>
                </p:oleObj>
              </mc:Choice>
              <mc:Fallback>
                <p:oleObj name="Document" r:id="rId4" imgW="8258040" imgH="299577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92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enables to indicate the last response from the ESS to the Probe Request frame.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When the scanning STA knows that ESS has transmitted the last response: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</a:t>
            </a:r>
            <a:r>
              <a:rPr lang="en-GB" dirty="0" smtClean="0"/>
              <a:t>- The STA knows when to stop waiting for more responses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</a:t>
            </a:r>
            <a:r>
              <a:rPr lang="en-GB" dirty="0" smtClean="0"/>
              <a:t>- The STA knows when it should transmit a new probe request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Recap, Probe Request and Probe Response exchange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Probe Request may be transmitted to a broadcast address and it may be responded by many APs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An AP responds to a Probe Request by transmitting a Probe Response or Beacon frame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AP may respond to multiple requests with a single frame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I</a:t>
            </a:r>
            <a:r>
              <a:rPr lang="en-GB" dirty="0" smtClean="0"/>
              <a:t>nformation of other BSSs may be included to the response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If AP receives its own operating parameters from other STA response the AP may not transmit Probe Response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 More Responses from ESS field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graphicFrame>
        <p:nvGraphicFramePr>
          <p:cNvPr id="12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793134"/>
              </p:ext>
            </p:extLst>
          </p:nvPr>
        </p:nvGraphicFramePr>
        <p:xfrm>
          <a:off x="685800" y="2010544"/>
          <a:ext cx="7846643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0949"/>
                <a:gridCol w="1120949"/>
                <a:gridCol w="1120949"/>
                <a:gridCol w="1120949"/>
                <a:gridCol w="1202604"/>
                <a:gridCol w="1039294"/>
                <a:gridCol w="112094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Response to Multiple Requests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Response Type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Beacon Replacing Probe Response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>
                          <a:effectLst/>
                        </a:rPr>
                        <a:t>Recommended Order</a:t>
                      </a:r>
                      <a:endParaRPr lang="en-US" sz="1100" u="none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 smtClean="0">
                          <a:effectLst/>
                        </a:rPr>
                        <a:t>Recommending </a:t>
                      </a:r>
                      <a:r>
                        <a:rPr lang="de-DE" sz="1200" u="none" dirty="0">
                          <a:effectLst/>
                        </a:rPr>
                        <a:t>BSS at Other Channel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No More Responses from ESS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Reserved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498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2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Bits: 1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2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 bwMode="auto">
          <a:xfrm flipH="1">
            <a:off x="6372200" y="1772816"/>
            <a:ext cx="1080120" cy="1296144"/>
          </a:xfrm>
          <a:prstGeom prst="roundRect">
            <a:avLst/>
          </a:prstGeom>
          <a:solidFill>
            <a:srgbClr val="00B8FF">
              <a:alpha val="1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43608" y="3107859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More Responses from ESS field is set to 1 to indicate that the Beacon or Probe Response frame is the last 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transmitted response 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the Probe Request 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frame from the ESS and otherwise set to 0. </a:t>
            </a:r>
          </a:p>
          <a:p>
            <a:endParaRPr lang="de-D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1484783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smtClean="0">
                <a:solidFill>
                  <a:srgbClr val="002060"/>
                </a:solidFill>
              </a:rPr>
              <a:t>FILS Response parameters: </a:t>
            </a:r>
            <a:endParaRPr lang="en-US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830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Benefits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When scanning STA knows the ESSs will not transmit more responses: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</a:t>
            </a:r>
            <a:r>
              <a:rPr lang="fi-FI" dirty="0" smtClean="0"/>
              <a:t>he scanning STA knows to transmit new Probe Request to solicit more detailed responses from the BSS in the ESS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scanning STA knows to stop receiving at the channel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Especially if responses from precise number of ESS were requested, the scanning may be terminated precisely</a:t>
            </a:r>
          </a:p>
          <a:p>
            <a:r>
              <a:rPr lang="fi-FI" dirty="0"/>
              <a:t>	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fi-FI" dirty="0" smtClean="0"/>
              <a:t>Motions for specification framework document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fi-FI" dirty="0" smtClean="0"/>
              <a:t>Motion 1.</a:t>
            </a:r>
          </a:p>
          <a:p>
            <a:endParaRPr lang="fi-FI" dirty="0"/>
          </a:p>
          <a:p>
            <a:r>
              <a:rPr lang="fi-FI" dirty="0" smtClean="0"/>
              <a:t>Do you agree to add No More Responses from the ESS field to the FILS Response Paramters?  (As described in slide 4 in this presentation.)</a:t>
            </a:r>
            <a:endParaRPr lang="fi-FI" dirty="0"/>
          </a:p>
          <a:p>
            <a:r>
              <a:rPr lang="fi-FI" dirty="0" smtClean="0"/>
              <a:t>Yes:</a:t>
            </a:r>
          </a:p>
          <a:p>
            <a:r>
              <a:rPr lang="fi-FI" dirty="0" smtClean="0"/>
              <a:t>No:</a:t>
            </a:r>
          </a:p>
          <a:p>
            <a:r>
              <a:rPr lang="fi-FI" dirty="0" smtClean="0"/>
              <a:t>Abstain: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7413</TotalTime>
  <Words>414</Words>
  <Application>Microsoft Office PowerPoint</Application>
  <PresentationFormat>On-screen Show (4:3)</PresentationFormat>
  <Paragraphs>83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Microsoft Word 97 - 2003 Document</vt:lpstr>
      <vt:lpstr>Last Response from ESS to Probe Request</vt:lpstr>
      <vt:lpstr>Abstract</vt:lpstr>
      <vt:lpstr>Recap, Probe Request and Probe Response exchange</vt:lpstr>
      <vt:lpstr>No More Responses from ESS field </vt:lpstr>
      <vt:lpstr>Benefits</vt:lpstr>
      <vt:lpstr>Motions for specification framework document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Response from ESS to Probe Request</dc:title>
  <dc:creator>Kneckt Jarkko (Nokia-NRC/Helsinki)</dc:creator>
  <cp:lastModifiedBy>Kneckt Jarkko (Nokia-NRC/Helsinki)</cp:lastModifiedBy>
  <cp:revision>19</cp:revision>
  <cp:lastPrinted>1601-01-01T00:00:00Z</cp:lastPrinted>
  <dcterms:created xsi:type="dcterms:W3CDTF">2012-02-29T09:49:37Z</dcterms:created>
  <dcterms:modified xsi:type="dcterms:W3CDTF">2012-03-05T14:31:38Z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e7bcff7a-8403-43da-8c40-ccbf9e24d388</vt:lpwstr>
  </property>
  <property fmtid="{D5CDD505-2E9C-101B-9397-08002B2CF9AE}" pid="3" name="NokiaConfidentiality">
    <vt:lpwstr>Public</vt:lpwstr>
  </property>
</Properties>
</file>