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77" r:id="rId5"/>
    <p:sldId id="270" r:id="rId6"/>
    <p:sldId id="271" r:id="rId7"/>
    <p:sldId id="275" r:id="rId8"/>
    <p:sldId id="265" r:id="rId9"/>
    <p:sldId id="278" r:id="rId10"/>
    <p:sldId id="279" r:id="rId11"/>
    <p:sldId id="274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031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79660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802.11-12/281r0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11-12/0281r1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Recommendations for association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028087"/>
              </p:ext>
            </p:extLst>
          </p:nvPr>
        </p:nvGraphicFramePr>
        <p:xfrm>
          <a:off x="514350" y="2276475"/>
          <a:ext cx="800100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58040" imgH="3000463" progId="Word.Document.8">
                  <p:embed/>
                </p:oleObj>
              </mc:Choice>
              <mc:Fallback>
                <p:oleObj name="Document" r:id="rId4" imgW="8258040" imgH="3000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01000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Recommending BSS on other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Recommending BSS on other channel field directs the scanning STAs away from the congested channel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listed BSS in the </a:t>
            </a:r>
            <a:r>
              <a:rPr lang="fi-FI" dirty="0"/>
              <a:t>N</a:t>
            </a:r>
            <a:r>
              <a:rPr lang="fi-FI" dirty="0" smtClean="0"/>
              <a:t>eighbor List of the Beacon, Probe Response or Measurement Pilot list candidates for the next scanned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5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 1 </a:t>
            </a:r>
            <a:r>
              <a:rPr lang="fi-FI" dirty="0" smtClean="0"/>
              <a:t>for specification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Strawpoll 1. Do you favor having possibility for the following operation in SFD?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The Beacons, Probe Responses and Measurement Pilot frames may recommend a particular BSS for association.</a:t>
            </a:r>
          </a:p>
          <a:p>
            <a:endParaRPr lang="fi-FI" dirty="0"/>
          </a:p>
          <a:p>
            <a:r>
              <a:rPr lang="fi-FI" dirty="0" smtClean="0"/>
              <a:t>Yes</a:t>
            </a:r>
            <a:r>
              <a:rPr lang="fi-FI" dirty="0" smtClean="0"/>
              <a:t>:	9</a:t>
            </a:r>
            <a:endParaRPr lang="fi-FI" dirty="0" smtClean="0"/>
          </a:p>
          <a:p>
            <a:r>
              <a:rPr lang="fi-FI" dirty="0" smtClean="0"/>
              <a:t>No</a:t>
            </a:r>
            <a:r>
              <a:rPr lang="fi-FI" dirty="0" smtClean="0"/>
              <a:t>:	4</a:t>
            </a:r>
            <a:endParaRPr lang="fi-FI" dirty="0" smtClean="0"/>
          </a:p>
          <a:p>
            <a:r>
              <a:rPr lang="fi-FI" dirty="0" smtClean="0"/>
              <a:t>More information needed:	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0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 2  </a:t>
            </a:r>
            <a:r>
              <a:rPr lang="fi-FI" dirty="0" smtClean="0"/>
              <a:t>for specification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Strawpoll </a:t>
            </a:r>
            <a:r>
              <a:rPr lang="fi-FI" dirty="0" smtClean="0"/>
              <a:t>2. </a:t>
            </a:r>
            <a:r>
              <a:rPr lang="fi-FI" dirty="0"/>
              <a:t>Do you favor having possibility for the following operation in SFD? </a:t>
            </a:r>
          </a:p>
          <a:p>
            <a:endParaRPr lang="fi-FI" dirty="0"/>
          </a:p>
          <a:p>
            <a:r>
              <a:rPr lang="fi-FI" dirty="0" smtClean="0"/>
              <a:t>The APs shall have possibility to direct scanning STAs to scan other channels.</a:t>
            </a:r>
          </a:p>
          <a:p>
            <a:endParaRPr lang="fi-FI" dirty="0"/>
          </a:p>
          <a:p>
            <a:r>
              <a:rPr lang="fi-FI" dirty="0" smtClean="0"/>
              <a:t>Yes</a:t>
            </a:r>
            <a:r>
              <a:rPr lang="fi-FI" dirty="0" smtClean="0"/>
              <a:t>:		7</a:t>
            </a:r>
            <a:endParaRPr lang="fi-FI" dirty="0" smtClean="0"/>
          </a:p>
          <a:p>
            <a:r>
              <a:rPr lang="fi-FI" dirty="0" smtClean="0"/>
              <a:t>No</a:t>
            </a:r>
            <a:r>
              <a:rPr lang="fi-FI" dirty="0" smtClean="0"/>
              <a:t>:		8</a:t>
            </a:r>
            <a:endParaRPr lang="fi-FI" dirty="0" smtClean="0"/>
          </a:p>
          <a:p>
            <a:r>
              <a:rPr lang="fi-FI" dirty="0" smtClean="0"/>
              <a:t>Abstain</a:t>
            </a:r>
            <a:r>
              <a:rPr lang="fi-FI" dirty="0" smtClean="0"/>
              <a:t>:	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5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provides means to recommend an AP for association.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recommendations speed-up the discovery of the AP with capacity to serve the already associated STAs and the new associations.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Discovery of the APs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</a:t>
            </a:r>
            <a:r>
              <a:rPr lang="fi-FI" dirty="0" smtClean="0"/>
              <a:t>least congested APs should </a:t>
            </a:r>
            <a:r>
              <a:rPr lang="fi-FI" dirty="0"/>
              <a:t>be </a:t>
            </a:r>
            <a:r>
              <a:rPr lang="fi-FI" dirty="0" smtClean="0"/>
              <a:t>the easy to discover:</a:t>
            </a:r>
            <a:endParaRPr lang="fi-FI" dirty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These APs should transmit frequently Measurement Pilots and Probe Responses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Beacon transmissions should be transmitted between constant intervals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operating parameters of these APs should be more often present in Beacons, Measurement Pilots and Probe Responses of other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Recommendations of </a:t>
            </a:r>
            <a:r>
              <a:rPr lang="fi-FI" dirty="0"/>
              <a:t>suitable BSSs </a:t>
            </a:r>
            <a:r>
              <a:rPr lang="fi-FI" dirty="0" smtClean="0"/>
              <a:t>operating on </a:t>
            </a:r>
            <a:r>
              <a:rPr lang="fi-FI" dirty="0"/>
              <a:t>other </a:t>
            </a:r>
            <a:r>
              <a:rPr lang="fi-FI" dirty="0" smtClean="0"/>
              <a:t>channels </a:t>
            </a:r>
            <a:r>
              <a:rPr lang="fi-FI" dirty="0"/>
              <a:t>should be </a:t>
            </a:r>
            <a:r>
              <a:rPr lang="fi-FI" dirty="0" smtClean="0"/>
              <a:t>provided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select the next channel for </a:t>
            </a:r>
            <a:r>
              <a:rPr lang="fi-FI" dirty="0"/>
              <a:t>scanning and </a:t>
            </a:r>
            <a:r>
              <a:rPr lang="fi-FI" dirty="0" smtClean="0"/>
              <a:t>to balance the network load</a:t>
            </a:r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Scanning STA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scanning STA selects the AP and initiates the </a:t>
            </a:r>
            <a:r>
              <a:rPr lang="fi-FI" dirty="0" smtClean="0"/>
              <a:t>association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changes to principles of association or authentication</a:t>
            </a:r>
            <a:endParaRPr lang="fi-FI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 smtClean="0">
                <a:cs typeface="+mn-cs"/>
              </a:rPr>
              <a:t>The recommendations help the scanning STA: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to select </a:t>
            </a: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fi-FI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less congested </a:t>
            </a:r>
            <a:r>
              <a:rPr lang="fi-FI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AP/channel</a:t>
            </a:r>
            <a:endParaRPr lang="fi-FI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20015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Load balancing effect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select the next channel for scanning</a:t>
            </a:r>
          </a:p>
          <a:p>
            <a:pPr marL="120015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Faster discovery </a:t>
            </a:r>
            <a:r>
              <a:rPr lang="fi-FI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</a:t>
            </a:r>
            <a:endParaRPr lang="fi-FI" sz="2200" b="1" dirty="0">
              <a:solidFill>
                <a:schemeClr val="tx1">
                  <a:lumMod val="95000"/>
                  <a:lumOff val="5000"/>
                </a:schemeClr>
              </a:solidFill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r>
              <a:rPr lang="fi-FI" dirty="0"/>
              <a:t>STA may ignore the </a:t>
            </a:r>
            <a:r>
              <a:rPr lang="fi-FI" dirty="0" smtClean="0"/>
              <a:t>recommendations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of suitable AP may take longer time </a:t>
            </a:r>
          </a:p>
          <a:p>
            <a:pPr marL="0" indent="0"/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2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Use of recommendations in passive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recommendations </a:t>
            </a:r>
            <a:r>
              <a:rPr lang="fi-FI" dirty="0" smtClean="0"/>
              <a:t>of Beacon </a:t>
            </a:r>
            <a:r>
              <a:rPr lang="fi-FI" dirty="0"/>
              <a:t>and Measurement Pilot </a:t>
            </a:r>
            <a:r>
              <a:rPr lang="fi-FI" dirty="0" smtClean="0"/>
              <a:t>recommend generally APs that are capable to </a:t>
            </a:r>
            <a:r>
              <a:rPr lang="fi-FI" dirty="0"/>
              <a:t>handle new associated </a:t>
            </a:r>
            <a:r>
              <a:rPr lang="fi-FI" dirty="0" smtClean="0"/>
              <a:t>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frames are transmitted to broadcast address, so only general recommendations are provided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best benefits from the recommendations is obtained when only few STAs scan simultaneously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More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randomness (to avoid collisions) is needed when large amount of STAs scan simultaneously. 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 a list of alternatives may speed-up the scanning and allow enough randomness (mitigate collisions)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2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Recommendations in active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recommendations </a:t>
            </a:r>
            <a:r>
              <a:rPr lang="fi-FI" dirty="0" smtClean="0"/>
              <a:t>of individually addressed Probe Response may be tailored according to information </a:t>
            </a:r>
            <a:r>
              <a:rPr lang="fi-FI" dirty="0"/>
              <a:t>in Probe </a:t>
            </a:r>
            <a:r>
              <a:rPr lang="fi-FI" dirty="0" smtClean="0"/>
              <a:t>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The capabilities of the requesting STA are considered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Other scanning STAs get the information of available BSSs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broadcast addressed Probe Responses should contains general recommendations for all STAs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erformance related information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6406480" cy="411321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Neighbor List element contains the capabilities of the reported APs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Basic indications that do not change frequently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Neighbor List element do not include performance related parameters (listed on the right)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The element ID and length are not included to table (2 octets per element)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Adding 33+6*2 =45 octets per one included BSS parameter set increases the </a:t>
            </a:r>
            <a:r>
              <a:rPr lang="fi-FI" dirty="0"/>
              <a:t>size </a:t>
            </a:r>
            <a:r>
              <a:rPr lang="fi-FI" dirty="0" smtClean="0"/>
              <a:t>of the scanning </a:t>
            </a:r>
            <a:r>
              <a:rPr lang="fi-FI" dirty="0"/>
              <a:t>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29173"/>
              </p:ext>
            </p:extLst>
          </p:nvPr>
        </p:nvGraphicFramePr>
        <p:xfrm>
          <a:off x="7236296" y="1484784"/>
          <a:ext cx="1576732" cy="4737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643"/>
                <a:gridCol w="754089"/>
              </a:tblGrid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Element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Payload in Octets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BSS Load element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685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Extended BSS Load element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85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Average Access Delay element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685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AC Access Delay element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EDCA Parameter Set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514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BSS Available Admission Capacity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Variable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  <a:tr h="342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Total: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33 </a:t>
                      </a:r>
                      <a:r>
                        <a:rPr lang="en-US" sz="1200" b="1" u="none" strike="noStrike" dirty="0" smtClean="0">
                          <a:effectLst/>
                        </a:rPr>
                        <a:t>octets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9" marR="8569" marT="85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Recommending AP for association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991837"/>
              </p:ext>
            </p:extLst>
          </p:nvPr>
        </p:nvGraphicFramePr>
        <p:xfrm>
          <a:off x="685800" y="2010544"/>
          <a:ext cx="7846643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949"/>
                <a:gridCol w="1120949"/>
                <a:gridCol w="1120949"/>
                <a:gridCol w="1120949"/>
                <a:gridCol w="1202604"/>
                <a:gridCol w="1039294"/>
                <a:gridCol w="112094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to Multiple Requests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Response Type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Beacon Replacing Probe Response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>
                          <a:effectLst/>
                        </a:rPr>
                        <a:t>Recommended Order</a:t>
                      </a:r>
                      <a:endParaRPr lang="en-US" sz="1100" u="non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 smtClean="0">
                          <a:effectLst/>
                        </a:rPr>
                        <a:t>Recommending </a:t>
                      </a:r>
                      <a:r>
                        <a:rPr lang="de-DE" sz="1200" u="none" dirty="0">
                          <a:effectLst/>
                        </a:rPr>
                        <a:t>BSS at Other Channel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No More Responses from ESS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Reserved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9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Bits: 1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2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067944" y="1772816"/>
            <a:ext cx="2304256" cy="1296144"/>
          </a:xfrm>
          <a:prstGeom prst="roundRect">
            <a:avLst/>
          </a:prstGeom>
          <a:solidFill>
            <a:srgbClr val="00B8FF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3107859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dirty="0">
                <a:solidFill>
                  <a:schemeClr val="tx1"/>
                </a:solidFill>
              </a:rPr>
              <a:t>Recommended Order field is set to 1 to indicate that the BSSs are listed in the Neighbor List element </a:t>
            </a:r>
            <a:r>
              <a:rPr lang="de-DE" dirty="0" smtClean="0">
                <a:solidFill>
                  <a:schemeClr val="tx1"/>
                </a:solidFill>
              </a:rPr>
              <a:t>in </a:t>
            </a:r>
            <a:r>
              <a:rPr lang="de-DE" dirty="0">
                <a:solidFill>
                  <a:schemeClr val="tx1"/>
                </a:solidFill>
              </a:rPr>
              <a:t>the recommended association </a:t>
            </a:r>
            <a:r>
              <a:rPr lang="de-DE" dirty="0" smtClean="0">
                <a:solidFill>
                  <a:schemeClr val="tx1"/>
                </a:solidFill>
              </a:rPr>
              <a:t>order.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The Recommending BSS at Other Channel is set to 1 to </a:t>
            </a:r>
            <a:r>
              <a:rPr lang="de-DE" dirty="0" smtClean="0">
                <a:solidFill>
                  <a:schemeClr val="tx1"/>
                </a:solidFill>
              </a:rPr>
              <a:t>recommend association to BSS with different </a:t>
            </a:r>
            <a:r>
              <a:rPr lang="de-DE" dirty="0">
                <a:solidFill>
                  <a:schemeClr val="tx1"/>
                </a:solidFill>
              </a:rPr>
              <a:t>primary </a:t>
            </a:r>
            <a:r>
              <a:rPr lang="de-DE" dirty="0" smtClean="0">
                <a:solidFill>
                  <a:schemeClr val="tx1"/>
                </a:solidFill>
              </a:rPr>
              <a:t>channel.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Keep the frames short!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08" y="1484784"/>
            <a:ext cx="4730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>
                <a:solidFill>
                  <a:srgbClr val="002060"/>
                </a:solidFill>
              </a:rPr>
              <a:t>FILS Response parameters element: 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Recommended Order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The Recommended Order field enables to use implementation </a:t>
            </a:r>
            <a:r>
              <a:rPr lang="fi-FI" sz="2000" dirty="0"/>
              <a:t>specific </a:t>
            </a:r>
            <a:r>
              <a:rPr lang="fi-FI" sz="2000" dirty="0" smtClean="0"/>
              <a:t>logic and many parameters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The signaling of the parameter values easily increase the frame size (see slide 7)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Some parameters may be difficult to standardize: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AP may be battery powered and avoid power consumption to maximize the battery lifetime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AP may be connected to Internet with limited capacity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For instance many BSS share the same ADSL line and the capacity needs to be shared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The network may adjust the amount of available APs according to offered load 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The recommendations help to take a new AP into use or to empty an AP from associated STAs in order to shut down the AP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endParaRPr lang="fi-FI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26313</TotalTime>
  <Words>904</Words>
  <Application>Microsoft Office PowerPoint</Application>
  <PresentationFormat>On-screen Show (4:3)</PresentationFormat>
  <Paragraphs>158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Recommendations for association</vt:lpstr>
      <vt:lpstr>Abstract</vt:lpstr>
      <vt:lpstr>Discovery of the APs </vt:lpstr>
      <vt:lpstr>Scanning STA operation</vt:lpstr>
      <vt:lpstr>Use of recommendations in passive scanning </vt:lpstr>
      <vt:lpstr>Recommendations in active scanning </vt:lpstr>
      <vt:lpstr>Performance related information elements</vt:lpstr>
      <vt:lpstr>Recommending AP for association </vt:lpstr>
      <vt:lpstr>Recommended Order field</vt:lpstr>
      <vt:lpstr>Recommending BSS on other channel</vt:lpstr>
      <vt:lpstr>Strawpoll 1 for specification framework document</vt:lpstr>
      <vt:lpstr>Strawpoll 2  for specification framework document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Enabled Scanning</dc:title>
  <dc:creator>Kneckt Jarkko (Nokia-NRC/Helsinki)</dc:creator>
  <cp:lastModifiedBy>Kneckt Jarkko (Nokia-NRC/Helsinki)</cp:lastModifiedBy>
  <cp:revision>63</cp:revision>
  <cp:lastPrinted>1601-01-01T00:00:00Z</cp:lastPrinted>
  <dcterms:created xsi:type="dcterms:W3CDTF">2012-02-02T13:51:57Z</dcterms:created>
  <dcterms:modified xsi:type="dcterms:W3CDTF">2012-03-14T03:41:52Z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8e157cf9-3c03-41c5-b93c-d13f96ee70f6</vt:lpwstr>
  </property>
  <property fmtid="{D5CDD505-2E9C-101B-9397-08002B2CF9AE}" pid="3" name="NokiaConfidentiality">
    <vt:lpwstr>Public</vt:lpwstr>
  </property>
</Properties>
</file>