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76" r:id="rId4"/>
    <p:sldId id="277" r:id="rId5"/>
    <p:sldId id="270" r:id="rId6"/>
    <p:sldId id="271" r:id="rId7"/>
    <p:sldId id="275" r:id="rId8"/>
    <p:sldId id="265" r:id="rId9"/>
    <p:sldId id="278" r:id="rId10"/>
    <p:sldId id="279" r:id="rId11"/>
    <p:sldId id="272" r:id="rId12"/>
    <p:sldId id="274" r:id="rId13"/>
    <p:sldId id="273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>
      <p:cViewPr>
        <p:scale>
          <a:sx n="100" d="100"/>
          <a:sy n="100" d="100"/>
        </p:scale>
        <p:origin x="-2832" y="-4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802.11-12/281r0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30317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802.11-12/281r0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7796603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802.11-12/281r0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802.11-12/281r0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802.11-12/281r0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77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802.11-12/281r0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632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11-12/0281r0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Recommendations for association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2012-03-05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0028087"/>
              </p:ext>
            </p:extLst>
          </p:nvPr>
        </p:nvGraphicFramePr>
        <p:xfrm>
          <a:off x="514350" y="2276475"/>
          <a:ext cx="8001000" cy="290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Document" r:id="rId4" imgW="8258040" imgH="3000463" progId="Word.Document.8">
                  <p:embed/>
                </p:oleObj>
              </mc:Choice>
              <mc:Fallback>
                <p:oleObj name="Document" r:id="rId4" imgW="8258040" imgH="300046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6475"/>
                        <a:ext cx="8001000" cy="290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Recommending BSS on other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The Recommending BSS on other channel field directs the scanning STAs away from the congested channel</a:t>
            </a:r>
          </a:p>
          <a:p>
            <a:pPr lvl="1">
              <a:buFont typeface="Arial" pitchFamily="34" charset="0"/>
              <a:buChar char="•"/>
            </a:pP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listed BSS in the </a:t>
            </a:r>
            <a:r>
              <a:rPr lang="fi-FI" dirty="0"/>
              <a:t>N</a:t>
            </a:r>
            <a:r>
              <a:rPr lang="fi-FI" dirty="0" smtClean="0"/>
              <a:t>eighbor List of the Beacon, Probe Response or Measurement Pilot list candidates for the next scanned channel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535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Motions for specification framework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Motion 1.</a:t>
            </a:r>
          </a:p>
          <a:p>
            <a:endParaRPr lang="fi-FI" dirty="0"/>
          </a:p>
          <a:p>
            <a:r>
              <a:rPr lang="fi-FI" dirty="0" smtClean="0"/>
              <a:t>The ESS should </a:t>
            </a:r>
            <a:r>
              <a:rPr lang="fi-FI" dirty="0"/>
              <a:t>enable </a:t>
            </a:r>
            <a:r>
              <a:rPr lang="fi-FI" dirty="0" smtClean="0"/>
              <a:t>fast discovery of BSS that are available to accomodate more STAs. </a:t>
            </a:r>
          </a:p>
          <a:p>
            <a:endParaRPr lang="fi-FI" dirty="0"/>
          </a:p>
          <a:p>
            <a:r>
              <a:rPr lang="fi-FI" dirty="0" smtClean="0"/>
              <a:t>Yes:</a:t>
            </a:r>
          </a:p>
          <a:p>
            <a:r>
              <a:rPr lang="fi-FI" dirty="0" smtClean="0"/>
              <a:t>No:</a:t>
            </a:r>
          </a:p>
          <a:p>
            <a:r>
              <a:rPr lang="fi-FI" dirty="0" smtClean="0"/>
              <a:t>Abstain: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5743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Motions for specification framework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Motion 2.</a:t>
            </a:r>
          </a:p>
          <a:p>
            <a:endParaRPr lang="fi-FI" dirty="0"/>
          </a:p>
          <a:p>
            <a:r>
              <a:rPr lang="fi-FI" dirty="0" smtClean="0"/>
              <a:t>The Beacons, Probe Responses and Measurement Pilot frames may recommend a particular BSS for association.</a:t>
            </a:r>
          </a:p>
          <a:p>
            <a:endParaRPr lang="fi-FI" dirty="0"/>
          </a:p>
          <a:p>
            <a:r>
              <a:rPr lang="fi-FI" dirty="0" smtClean="0"/>
              <a:t>Yes:</a:t>
            </a:r>
          </a:p>
          <a:p>
            <a:r>
              <a:rPr lang="fi-FI" dirty="0" smtClean="0"/>
              <a:t>No:</a:t>
            </a:r>
          </a:p>
          <a:p>
            <a:r>
              <a:rPr lang="fi-FI" dirty="0" smtClean="0"/>
              <a:t>Abstain: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7064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Motions for specification framework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Motion 3.</a:t>
            </a:r>
          </a:p>
          <a:p>
            <a:endParaRPr lang="fi-FI" dirty="0"/>
          </a:p>
          <a:p>
            <a:r>
              <a:rPr lang="fi-FI" dirty="0" smtClean="0"/>
              <a:t>The APs shall have possibility to direct scanning STAs to scan other channels.</a:t>
            </a:r>
          </a:p>
          <a:p>
            <a:endParaRPr lang="fi-FI" dirty="0"/>
          </a:p>
          <a:p>
            <a:r>
              <a:rPr lang="fi-FI" dirty="0" smtClean="0"/>
              <a:t>Yes:</a:t>
            </a:r>
          </a:p>
          <a:p>
            <a:r>
              <a:rPr lang="fi-FI" dirty="0" smtClean="0"/>
              <a:t>No:</a:t>
            </a:r>
          </a:p>
          <a:p>
            <a:r>
              <a:rPr lang="fi-FI" dirty="0" smtClean="0"/>
              <a:t>Abstain: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3522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presentation provides means to recommend an AP for association.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recommendations speed-up the discovery of the AP with capacity to serve the already associated STAs and the new associations.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Discovery of the APs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/>
              <a:t>The </a:t>
            </a:r>
            <a:r>
              <a:rPr lang="fi-FI" dirty="0" smtClean="0"/>
              <a:t>least congested APs should </a:t>
            </a:r>
            <a:r>
              <a:rPr lang="fi-FI" dirty="0"/>
              <a:t>be </a:t>
            </a:r>
            <a:r>
              <a:rPr lang="fi-FI" dirty="0" smtClean="0"/>
              <a:t>the easy to discover:</a:t>
            </a:r>
            <a:endParaRPr lang="fi-FI" dirty="0"/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These APs should transmit frequently Measurement Pilots and Probe Responses 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Beacon transmissions should be transmitted between constant intervals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operating parameters of these APs should be more often present in Beacons, Measurement Pilots and Probe Responses of other APs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Recommendations of </a:t>
            </a:r>
            <a:r>
              <a:rPr lang="fi-FI" dirty="0"/>
              <a:t>suitable BSSs </a:t>
            </a:r>
            <a:r>
              <a:rPr lang="fi-FI" dirty="0" smtClean="0"/>
              <a:t>operating on </a:t>
            </a:r>
            <a:r>
              <a:rPr lang="fi-FI" dirty="0"/>
              <a:t>other </a:t>
            </a:r>
            <a:r>
              <a:rPr lang="fi-FI" dirty="0" smtClean="0"/>
              <a:t>channels </a:t>
            </a:r>
            <a:r>
              <a:rPr lang="fi-FI" dirty="0"/>
              <a:t>should be </a:t>
            </a:r>
            <a:r>
              <a:rPr lang="fi-FI" dirty="0" smtClean="0"/>
              <a:t>provided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This select the next channel for </a:t>
            </a:r>
            <a:r>
              <a:rPr lang="fi-FI" dirty="0"/>
              <a:t>scanning and </a:t>
            </a:r>
            <a:r>
              <a:rPr lang="fi-FI" dirty="0" smtClean="0"/>
              <a:t>to balance the network load</a:t>
            </a:r>
          </a:p>
          <a:p>
            <a:pPr lvl="1">
              <a:buFont typeface="Arial" pitchFamily="34" charset="0"/>
              <a:buChar char="•"/>
            </a:pP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878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Scanning STA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/>
              <a:t>The scanning STA selects the AP and initiates the </a:t>
            </a:r>
            <a:r>
              <a:rPr lang="fi-FI" dirty="0" smtClean="0"/>
              <a:t>association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No changes to principles of association or authentication</a:t>
            </a:r>
            <a:endParaRPr lang="fi-FI" dirty="0"/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400" b="1" dirty="0" smtClean="0">
                <a:cs typeface="+mn-cs"/>
              </a:rPr>
              <a:t>The recommendations help the scanning STA: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to select </a:t>
            </a:r>
            <a:r>
              <a:rPr lang="fi-FI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</a:t>
            </a:r>
            <a:r>
              <a:rPr lang="fi-FI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less congested </a:t>
            </a:r>
            <a:r>
              <a:rPr lang="fi-FI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AP/channel</a:t>
            </a:r>
            <a:endParaRPr lang="fi-FI" sz="2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200150" lvl="3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Load balancing effect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 select the next channel for scanning</a:t>
            </a:r>
          </a:p>
          <a:p>
            <a:pPr marL="1200150" lvl="3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Faster discovery </a:t>
            </a:r>
            <a:r>
              <a:rPr lang="fi-FI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time</a:t>
            </a:r>
            <a:endParaRPr lang="fi-FI" sz="2200" b="1" dirty="0">
              <a:solidFill>
                <a:schemeClr val="tx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</a:t>
            </a:r>
            <a:r>
              <a:rPr lang="fi-FI" dirty="0"/>
              <a:t>s</a:t>
            </a:r>
            <a:r>
              <a:rPr lang="fi-FI" dirty="0" smtClean="0"/>
              <a:t>canning </a:t>
            </a:r>
            <a:r>
              <a:rPr lang="fi-FI" dirty="0"/>
              <a:t>STA may ignore the </a:t>
            </a:r>
            <a:r>
              <a:rPr lang="fi-FI" dirty="0" smtClean="0"/>
              <a:t>recommendations 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discovery of suitable AP may take longer time </a:t>
            </a:r>
          </a:p>
          <a:p>
            <a:pPr marL="0" indent="0"/>
            <a:endParaRPr lang="fi-FI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4222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Use of recommendations in passive scanning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The </a:t>
            </a:r>
            <a:r>
              <a:rPr lang="fi-FI" dirty="0"/>
              <a:t>recommendations </a:t>
            </a:r>
            <a:r>
              <a:rPr lang="fi-FI" dirty="0" smtClean="0"/>
              <a:t>of Beacon </a:t>
            </a:r>
            <a:r>
              <a:rPr lang="fi-FI" dirty="0"/>
              <a:t>and Measurement Pilot </a:t>
            </a:r>
            <a:r>
              <a:rPr lang="fi-FI" dirty="0" smtClean="0"/>
              <a:t>recommend generally APs that are capable to </a:t>
            </a:r>
            <a:r>
              <a:rPr lang="fi-FI" dirty="0"/>
              <a:t>handle new associated </a:t>
            </a:r>
            <a:r>
              <a:rPr lang="fi-FI" dirty="0" smtClean="0"/>
              <a:t>STAs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frames are transmitted to broadcast address, so only general recommendations are provided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best benefits from the recommendations is obtained when only few STAs scan simultaneously</a:t>
            </a:r>
          </a:p>
          <a:p>
            <a:pPr lvl="1">
              <a:buFont typeface="Arial" pitchFamily="34" charset="0"/>
              <a:buChar char="•"/>
            </a:pPr>
            <a:r>
              <a:rPr lang="fi-FI" dirty="0"/>
              <a:t>More 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randomness (to avoid collisions) is needed when large amount of STAs scan simultaneously. </a:t>
            </a:r>
          </a:p>
          <a:p>
            <a:pPr lvl="1">
              <a:buFont typeface="Arial" pitchFamily="34" charset="0"/>
              <a:buChar char="•"/>
            </a:pP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Just a list of alternatives may speed-up the scanning and allow enough randomness (mitigate collisions)</a:t>
            </a:r>
          </a:p>
          <a:p>
            <a:pPr lvl="1">
              <a:buFont typeface="Arial" pitchFamily="34" charset="0"/>
              <a:buChar char="•"/>
            </a:pPr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9265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Recommendations in active scanning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fi-FI" dirty="0"/>
              <a:t>The recommendations </a:t>
            </a:r>
            <a:r>
              <a:rPr lang="fi-FI" dirty="0" smtClean="0"/>
              <a:t>of individually addressed Probe Response may be tailored according to information </a:t>
            </a:r>
            <a:r>
              <a:rPr lang="fi-FI" dirty="0"/>
              <a:t>in Probe </a:t>
            </a:r>
            <a:r>
              <a:rPr lang="fi-FI" dirty="0" smtClean="0"/>
              <a:t>Request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i-FI" dirty="0" smtClean="0"/>
              <a:t>The capabilities of the requesting STA are considered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i-FI" dirty="0" smtClean="0"/>
              <a:t>Other scanning STAs get the information of available BSSs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fi-FI" dirty="0" smtClean="0"/>
              <a:t>The broadcast addressed Probe Responses should contains general recommendations for all STAs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9044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</a:t>
            </a:r>
            <a:r>
              <a:rPr lang="fi-FI" dirty="0" smtClean="0"/>
              <a:t>erformance related information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81200"/>
            <a:ext cx="6406480" cy="4113213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fi-FI" dirty="0" smtClean="0"/>
              <a:t>The Neighbor List element contains the capabilities of the reported APs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i-FI" dirty="0" smtClean="0"/>
              <a:t>Basic indications that do not change frequently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fi-FI" dirty="0" smtClean="0"/>
              <a:t>The Neighbor List element do not include performance related parameters (listed on the right)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i-FI" dirty="0" smtClean="0"/>
              <a:t>The element ID and length are not included to table (2 octets per element)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i-FI" dirty="0" smtClean="0"/>
              <a:t>Adding 33+6*2 =45 octets per one included BSS parameter set increases the </a:t>
            </a:r>
            <a:r>
              <a:rPr lang="fi-FI" dirty="0"/>
              <a:t>size </a:t>
            </a:r>
            <a:r>
              <a:rPr lang="fi-FI" dirty="0" smtClean="0"/>
              <a:t>of the scanning </a:t>
            </a:r>
            <a:r>
              <a:rPr lang="fi-FI" dirty="0"/>
              <a:t>frames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529173"/>
              </p:ext>
            </p:extLst>
          </p:nvPr>
        </p:nvGraphicFramePr>
        <p:xfrm>
          <a:off x="7236296" y="1484784"/>
          <a:ext cx="1576732" cy="4737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643"/>
                <a:gridCol w="754089"/>
              </a:tblGrid>
              <a:tr h="3427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Element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9" marR="8569" marT="8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Payload in Octets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9" marR="8569" marT="8569" marB="0" anchor="ctr"/>
                </a:tc>
              </a:tr>
              <a:tr h="3427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BSS Load element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9" marR="8569" marT="8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9" marR="8569" marT="8569" marB="0" anchor="ctr"/>
                </a:tc>
              </a:tr>
              <a:tr h="6855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Extended BSS Load element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9" marR="8569" marT="8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9" marR="8569" marT="8569" marB="0" anchor="ctr"/>
                </a:tc>
              </a:tr>
              <a:tr h="8569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BSS Average Access Delay element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9" marR="8569" marT="8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9" marR="8569" marT="8569" marB="0" anchor="ctr"/>
                </a:tc>
              </a:tr>
              <a:tr h="6855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BSS AC Access Delay element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9" marR="8569" marT="8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9" marR="8569" marT="8569" marB="0" anchor="ctr"/>
                </a:tc>
              </a:tr>
              <a:tr h="3427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EDCA Parameter Set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9" marR="8569" marT="8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9" marR="8569" marT="8569" marB="0" anchor="ctr"/>
                </a:tc>
              </a:tr>
              <a:tr h="5141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BSS Available Admission Capacity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9" marR="8569" marT="8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Variable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9" marR="8569" marT="8569" marB="0" anchor="ctr"/>
                </a:tc>
              </a:tr>
              <a:tr h="3427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Total: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9" marR="8569" marT="8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33 </a:t>
                      </a:r>
                      <a:r>
                        <a:rPr lang="en-US" sz="1200" b="1" u="none" strike="noStrike" dirty="0" smtClean="0">
                          <a:effectLst/>
                        </a:rPr>
                        <a:t>octets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9" marR="8569" marT="8569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1974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Recommending AP for association 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9991837"/>
              </p:ext>
            </p:extLst>
          </p:nvPr>
        </p:nvGraphicFramePr>
        <p:xfrm>
          <a:off x="685800" y="2010544"/>
          <a:ext cx="7846643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0949"/>
                <a:gridCol w="1120949"/>
                <a:gridCol w="1120949"/>
                <a:gridCol w="1120949"/>
                <a:gridCol w="1202604"/>
                <a:gridCol w="1039294"/>
                <a:gridCol w="1120949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u="none" dirty="0">
                          <a:effectLst/>
                        </a:rPr>
                        <a:t>Response to Multiple Requests</a:t>
                      </a:r>
                      <a:endParaRPr lang="en-US" sz="11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u="none" dirty="0">
                          <a:effectLst/>
                        </a:rPr>
                        <a:t>Response Type</a:t>
                      </a:r>
                      <a:endParaRPr lang="en-US" sz="11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u="none" dirty="0">
                          <a:effectLst/>
                        </a:rPr>
                        <a:t>Beacon Replacing Probe Response</a:t>
                      </a:r>
                      <a:endParaRPr lang="en-US" sz="11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u="none">
                          <a:effectLst/>
                        </a:rPr>
                        <a:t>Recommended Order</a:t>
                      </a:r>
                      <a:endParaRPr lang="en-US" sz="1100" u="none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u="none" dirty="0" smtClean="0">
                          <a:effectLst/>
                        </a:rPr>
                        <a:t>Recommending </a:t>
                      </a:r>
                      <a:r>
                        <a:rPr lang="de-DE" sz="1200" u="none" dirty="0">
                          <a:effectLst/>
                        </a:rPr>
                        <a:t>BSS at Other Channel</a:t>
                      </a:r>
                      <a:endParaRPr lang="en-US" sz="11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u="none" dirty="0">
                          <a:effectLst/>
                        </a:rPr>
                        <a:t>No More Responses from ESS</a:t>
                      </a:r>
                      <a:endParaRPr lang="en-US" sz="11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u="none" dirty="0">
                          <a:effectLst/>
                        </a:rPr>
                        <a:t>Reserved</a:t>
                      </a:r>
                      <a:endParaRPr lang="en-US" sz="11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498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2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Bits: 1</a:t>
                      </a:r>
                      <a:endParaRPr lang="en-US" sz="120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u="none" dirty="0">
                          <a:effectLst/>
                        </a:rPr>
                        <a:t>2</a:t>
                      </a:r>
                      <a:endParaRPr lang="en-US" sz="11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u="none" dirty="0">
                          <a:effectLst/>
                        </a:rPr>
                        <a:t>1</a:t>
                      </a:r>
                      <a:endParaRPr lang="en-US" sz="11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u="none" dirty="0">
                          <a:effectLst/>
                        </a:rPr>
                        <a:t>1</a:t>
                      </a:r>
                      <a:endParaRPr lang="en-US" sz="11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u="none" dirty="0">
                          <a:effectLst/>
                        </a:rPr>
                        <a:t>1</a:t>
                      </a:r>
                      <a:endParaRPr lang="en-US" sz="11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u="none" dirty="0">
                          <a:effectLst/>
                        </a:rPr>
                        <a:t>1</a:t>
                      </a:r>
                      <a:endParaRPr lang="en-US" sz="11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u="none" dirty="0">
                          <a:effectLst/>
                        </a:rPr>
                        <a:t>1</a:t>
                      </a:r>
                      <a:endParaRPr lang="en-US" sz="11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10" name="Rounded Rectangle 9"/>
          <p:cNvSpPr/>
          <p:nvPr/>
        </p:nvSpPr>
        <p:spPr bwMode="auto">
          <a:xfrm>
            <a:off x="4067944" y="1772816"/>
            <a:ext cx="2304256" cy="1296144"/>
          </a:xfrm>
          <a:prstGeom prst="roundRect">
            <a:avLst/>
          </a:prstGeom>
          <a:solidFill>
            <a:srgbClr val="00B8FF">
              <a:alpha val="1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43608" y="3107859"/>
            <a:ext cx="71287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</a:rPr>
              <a:t>The </a:t>
            </a:r>
            <a:r>
              <a:rPr lang="de-DE" dirty="0">
                <a:solidFill>
                  <a:schemeClr val="tx1"/>
                </a:solidFill>
              </a:rPr>
              <a:t>Recommended Order field is set to 1 to indicate that the BSSs are listed in the Neighbor List element </a:t>
            </a:r>
            <a:r>
              <a:rPr lang="de-DE" dirty="0" smtClean="0">
                <a:solidFill>
                  <a:schemeClr val="tx1"/>
                </a:solidFill>
              </a:rPr>
              <a:t>in </a:t>
            </a:r>
            <a:r>
              <a:rPr lang="de-DE" dirty="0">
                <a:solidFill>
                  <a:schemeClr val="tx1"/>
                </a:solidFill>
              </a:rPr>
              <a:t>the recommended association </a:t>
            </a:r>
            <a:r>
              <a:rPr lang="de-DE" dirty="0" smtClean="0">
                <a:solidFill>
                  <a:schemeClr val="tx1"/>
                </a:solidFill>
              </a:rPr>
              <a:t>order.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The Recommending BSS at Other Channel is set to 1 to </a:t>
            </a:r>
            <a:r>
              <a:rPr lang="de-DE" dirty="0" smtClean="0">
                <a:solidFill>
                  <a:schemeClr val="tx1"/>
                </a:solidFill>
              </a:rPr>
              <a:t>recommend association to BSS with different </a:t>
            </a:r>
            <a:r>
              <a:rPr lang="de-DE" dirty="0">
                <a:solidFill>
                  <a:schemeClr val="tx1"/>
                </a:solidFill>
              </a:rPr>
              <a:t>primary </a:t>
            </a:r>
            <a:r>
              <a:rPr lang="de-DE" dirty="0" smtClean="0">
                <a:solidFill>
                  <a:schemeClr val="tx1"/>
                </a:solidFill>
              </a:rPr>
              <a:t>channel. </a:t>
            </a:r>
          </a:p>
          <a:p>
            <a:endParaRPr lang="de-DE" dirty="0" smtClean="0">
              <a:solidFill>
                <a:schemeClr val="tx1"/>
              </a:solidFill>
            </a:endParaRPr>
          </a:p>
          <a:p>
            <a:r>
              <a:rPr lang="de-DE" b="1" dirty="0" smtClean="0">
                <a:solidFill>
                  <a:schemeClr val="tx1"/>
                </a:solidFill>
              </a:rPr>
              <a:t>Keep the frames short!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008" y="1484784"/>
            <a:ext cx="47307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 smtClean="0">
                <a:solidFill>
                  <a:srgbClr val="002060"/>
                </a:solidFill>
              </a:rPr>
              <a:t>FILS Response parameters element: </a:t>
            </a:r>
            <a:endParaRPr lang="en-US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998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Recommended Order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sz="2000" dirty="0" smtClean="0"/>
              <a:t>The Recommended Order field enables to use implementation </a:t>
            </a:r>
            <a:r>
              <a:rPr lang="fi-FI" sz="2000" dirty="0"/>
              <a:t>specific </a:t>
            </a:r>
            <a:r>
              <a:rPr lang="fi-FI" sz="2000" dirty="0" smtClean="0"/>
              <a:t>logic and many parameters</a:t>
            </a:r>
          </a:p>
          <a:p>
            <a:pPr>
              <a:buFont typeface="Arial" pitchFamily="34" charset="0"/>
              <a:buChar char="•"/>
            </a:pPr>
            <a:r>
              <a:rPr lang="fi-FI" sz="2000" dirty="0"/>
              <a:t>The signaling of the parameter values easily increase the frame size (see slide 7)</a:t>
            </a:r>
          </a:p>
          <a:p>
            <a:pPr>
              <a:buFont typeface="Arial" pitchFamily="34" charset="0"/>
              <a:buChar char="•"/>
            </a:pPr>
            <a:r>
              <a:rPr lang="fi-FI" sz="2000" dirty="0"/>
              <a:t>Some parameters may be difficult to standardize: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/>
              <a:t>The AP may be battery powered and avoid power consumption to maximize the battery lifetime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/>
              <a:t>The AP may be connected to Internet with limited capacity</a:t>
            </a:r>
          </a:p>
          <a:p>
            <a:pPr lvl="2">
              <a:buFont typeface="Arial" pitchFamily="34" charset="0"/>
              <a:buChar char="•"/>
            </a:pPr>
            <a:r>
              <a:rPr lang="fi-FI" sz="1600" dirty="0"/>
              <a:t>For instance many BSS share the same ADSL line and the capacity needs to be shared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/>
              <a:t>The network may adjust the amount of available APs according to offered load </a:t>
            </a:r>
          </a:p>
          <a:p>
            <a:pPr lvl="2">
              <a:buFont typeface="Arial" pitchFamily="34" charset="0"/>
              <a:buChar char="•"/>
            </a:pPr>
            <a:r>
              <a:rPr lang="fi-FI" sz="1600" dirty="0"/>
              <a:t>The recommendations help to take a new AP into use or to empty an AP from associated STAs in order to shut down the AP</a:t>
            </a:r>
            <a:endParaRPr lang="en-US" sz="1600" dirty="0"/>
          </a:p>
          <a:p>
            <a:pPr>
              <a:buFont typeface="Arial" pitchFamily="34" charset="0"/>
              <a:buChar char="•"/>
            </a:pPr>
            <a:endParaRPr lang="fi-FI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644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26283</TotalTime>
  <Words>924</Words>
  <Application>Microsoft Office PowerPoint</Application>
  <PresentationFormat>On-screen Show (4:3)</PresentationFormat>
  <Paragraphs>169</Paragraphs>
  <Slides>13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Recommendations for association</vt:lpstr>
      <vt:lpstr>Abstract</vt:lpstr>
      <vt:lpstr>Discovery of the APs </vt:lpstr>
      <vt:lpstr>Scanning STA operation</vt:lpstr>
      <vt:lpstr>Use of recommendations in passive scanning </vt:lpstr>
      <vt:lpstr>Recommendations in active scanning </vt:lpstr>
      <vt:lpstr>Performance related information elements</vt:lpstr>
      <vt:lpstr>Recommending AP for association </vt:lpstr>
      <vt:lpstr>Recommended Order field</vt:lpstr>
      <vt:lpstr>Recommending BSS on other channel</vt:lpstr>
      <vt:lpstr>Motions for specification framework document</vt:lpstr>
      <vt:lpstr>Motions for specification framework document</vt:lpstr>
      <vt:lpstr>Motions for specification framework document</vt:lpstr>
    </vt:vector>
  </TitlesOfParts>
  <Company>NOKIA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FILS Enabled Scanning</dc:title>
  <dc:creator>Kneckt Jarkko (Nokia-NRC/Helsinki)</dc:creator>
  <cp:lastModifiedBy>Kneckt Jarkko (Nokia-NRC/Helsinki)</cp:lastModifiedBy>
  <cp:revision>61</cp:revision>
  <cp:lastPrinted>1601-01-01T00:00:00Z</cp:lastPrinted>
  <dcterms:created xsi:type="dcterms:W3CDTF">2012-02-02T13:51:57Z</dcterms:created>
  <dcterms:modified xsi:type="dcterms:W3CDTF">2012-03-05T14:30:21Z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8e157cf9-3c03-41c5-b93c-d13f96ee70f6</vt:lpwstr>
  </property>
  <property fmtid="{D5CDD505-2E9C-101B-9397-08002B2CF9AE}" pid="3" name="NokiaConfidentiality">
    <vt:lpwstr>Public</vt:lpwstr>
  </property>
</Properties>
</file>