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3" r:id="rId4"/>
    <p:sldId id="266" r:id="rId5"/>
    <p:sldId id="284" r:id="rId6"/>
    <p:sldId id="269" r:id="rId7"/>
    <p:sldId id="267" r:id="rId8"/>
    <p:sldId id="268" r:id="rId9"/>
    <p:sldId id="265" r:id="rId10"/>
    <p:sldId id="270" r:id="rId11"/>
    <p:sldId id="271" r:id="rId12"/>
    <p:sldId id="279" r:id="rId13"/>
    <p:sldId id="273" r:id="rId14"/>
    <p:sldId id="285" r:id="rId15"/>
    <p:sldId id="281" r:id="rId16"/>
    <p:sldId id="282" r:id="rId17"/>
    <p:sldId id="289" r:id="rId18"/>
    <p:sldId id="287" r:id="rId19"/>
    <p:sldId id="286" r:id="rId20"/>
    <p:sldId id="288" r:id="rId21"/>
    <p:sldId id="280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832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98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68893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84AA1-161C-47F5-99EB-4CEEC9C8BC0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0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84AA1-161C-47F5-99EB-4CEEC9C8BC0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0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84AA1-161C-47F5-99EB-4CEEC9C8BC0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0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84AA1-161C-47F5-99EB-4CEEC9C8BC05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1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11-12/279r0</a:t>
            </a: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802.11ai simulations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688187"/>
              </p:ext>
            </p:extLst>
          </p:nvPr>
        </p:nvGraphicFramePr>
        <p:xfrm>
          <a:off x="514350" y="2276475"/>
          <a:ext cx="80772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58040" imgH="3224750" progId="Word.Document.8">
                  <p:embed/>
                </p:oleObj>
              </mc:Choice>
              <mc:Fallback>
                <p:oleObj name="Document" r:id="rId4" imgW="8258040" imgH="322475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92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Active scanning with enhancement set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This </a:t>
            </a:r>
            <a:r>
              <a:rPr lang="en-US" dirty="0" smtClean="0"/>
              <a:t>active </a:t>
            </a:r>
            <a:r>
              <a:rPr lang="en-US" dirty="0"/>
              <a:t>scanning </a:t>
            </a:r>
            <a:r>
              <a:rPr lang="en-US" dirty="0" smtClean="0"/>
              <a:t>has enhancements </a:t>
            </a:r>
            <a:r>
              <a:rPr lang="en-US" dirty="0"/>
              <a:t>to </a:t>
            </a:r>
            <a:r>
              <a:rPr lang="en-US" dirty="0" smtClean="0"/>
              <a:t>cancel the transmission of Probe Response: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The Probe Response transmission is cancelled, if TBTT is within the next 5tu, i.e. Beacon replaces the Probe Response</a:t>
            </a:r>
            <a:endParaRPr lang="en-US" dirty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AP will respond to multiple similar Probe Requests with a single Probe Response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terminal receives a </a:t>
            </a:r>
            <a:r>
              <a:rPr lang="en-US" dirty="0" smtClean="0"/>
              <a:t>Beacon </a:t>
            </a:r>
            <a:r>
              <a:rPr lang="en-US" dirty="0"/>
              <a:t>or </a:t>
            </a:r>
            <a:r>
              <a:rPr lang="en-US" dirty="0" smtClean="0"/>
              <a:t>Probe </a:t>
            </a:r>
            <a:r>
              <a:rPr lang="en-US" dirty="0"/>
              <a:t>R</a:t>
            </a:r>
            <a:r>
              <a:rPr lang="en-US" dirty="0" smtClean="0"/>
              <a:t>esponse </a:t>
            </a:r>
            <a:r>
              <a:rPr lang="en-US" dirty="0"/>
              <a:t>during probe delay it will put </a:t>
            </a:r>
            <a:r>
              <a:rPr lang="en-US" dirty="0" smtClean="0"/>
              <a:t>the AP to filter </a:t>
            </a:r>
            <a:r>
              <a:rPr lang="en-US" dirty="0"/>
              <a:t>list </a:t>
            </a:r>
            <a:r>
              <a:rPr lang="en-US" dirty="0" smtClean="0"/>
              <a:t>of the </a:t>
            </a:r>
            <a:r>
              <a:rPr lang="en-US" dirty="0"/>
              <a:t>probe request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The APs in filter list shall not respond to the Probe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377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Active scanning with enhancement set 1&amp;2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This </a:t>
            </a:r>
            <a:r>
              <a:rPr lang="en-US" dirty="0" smtClean="0"/>
              <a:t>scanning mechanism is able to cancel the Probe Response transmission as described in the previous slide AND: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When AP receives a probe request, it will reply with a probe response containing </a:t>
            </a:r>
            <a:r>
              <a:rPr lang="en-US" dirty="0" smtClean="0"/>
              <a:t>operation parameters of all 4 </a:t>
            </a:r>
            <a:r>
              <a:rPr lang="en-US" dirty="0"/>
              <a:t>APs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When AP receives a </a:t>
            </a:r>
            <a:r>
              <a:rPr lang="en-US" dirty="0" smtClean="0"/>
              <a:t>Probe Response frame including its parameters, the AP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cancels Probe Response transmission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62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The number of transmitted Probe Responses indicates the amount of overhead created by the scanning mechanism</a:t>
            </a:r>
          </a:p>
          <a:p>
            <a:pPr marL="514350" indent="-457200">
              <a:buFont typeface="+mj-lt"/>
              <a:buAutoNum type="arabicPeriod"/>
            </a:pPr>
            <a:r>
              <a:rPr lang="fi-FI" dirty="0" smtClean="0"/>
              <a:t>The time needed to receive the operating parameters of the first and the last AP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dirty="0"/>
              <a:t>The operating parameters include SSID, BSSID, capability, etc</a:t>
            </a:r>
            <a:r>
              <a:rPr lang="fi-FI" dirty="0" smtClean="0"/>
              <a:t>.</a:t>
            </a:r>
          </a:p>
          <a:p>
            <a:pPr marL="514350" indent="-457200">
              <a:buFont typeface="+mj-lt"/>
              <a:buAutoNum type="arabicPeriod"/>
            </a:pPr>
            <a:r>
              <a:rPr lang="fi-FI" dirty="0" smtClean="0"/>
              <a:t>The number of operating parameters received within the scanning time</a:t>
            </a:r>
          </a:p>
          <a:p>
            <a:pPr marL="514350" indent="-457200">
              <a:buFont typeface="+mj-lt"/>
              <a:buAutoNum type="arabicPeriod"/>
            </a:pPr>
            <a:r>
              <a:rPr lang="fi-FI" dirty="0" smtClean="0"/>
              <a:t>The number of APs from which a frame is received within the scanning time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i-FI" dirty="0" smtClean="0"/>
              <a:t>The reception of </a:t>
            </a:r>
            <a:r>
              <a:rPr lang="fi-FI" dirty="0"/>
              <a:t>frame </a:t>
            </a:r>
            <a:r>
              <a:rPr lang="fi-FI" dirty="0" smtClean="0"/>
              <a:t>enables the radio link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34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Number of </a:t>
            </a:r>
            <a:r>
              <a:rPr lang="fi-FI" dirty="0"/>
              <a:t>t</a:t>
            </a:r>
            <a:r>
              <a:rPr lang="fi-FI" dirty="0" smtClean="0"/>
              <a:t>ransmitted Probe Responses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4" descr="W:\ollialan\simulations\FILS_130212\AP_S_PROBE_RESPONSE_Absolute_Load_0Mb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224350"/>
            <a:ext cx="3960813" cy="33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W:\ollialan\simulations\FILS_130212\AP_S_PROBE_RESPONSE_Absolute_Load_4Mb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2244991"/>
            <a:ext cx="3911600" cy="328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7512" y="1772816"/>
            <a:ext cx="3391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Without background load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1942" y="1772816"/>
            <a:ext cx="2998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With background load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3" y="5622339"/>
            <a:ext cx="842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note that active scanning enhancements reduce the number of transmitted Probe Response frames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19872" y="2924944"/>
            <a:ext cx="504056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848364" y="2661463"/>
            <a:ext cx="504056" cy="17756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552" y="2430630"/>
            <a:ext cx="2088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  of transmitted Probe Responses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39" y="2430629"/>
            <a:ext cx="1944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 of transmitted Probe Responses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03649" y="2204864"/>
            <a:ext cx="1872207" cy="206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0152" y="2197196"/>
            <a:ext cx="1872207" cy="206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534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Time needed to receive operating parameters of the 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time to receive AP operating parameters indicates the time from the creation of the STA to the first time the AP has received operating parameters of the AP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operating parameters are SSID, BSSID, capabilities, etc.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slide#9 shows the timing diagram of the active scanning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operating parameters are transmitted in Beacon and Probe Response frames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Simulations of active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scanning with enhancement set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2, the probe responses may contain parameters of many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described in slides 7 and 8, the simulations used constant durations to receive at channel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These durations define the duration of scanning operation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77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adfs.europe.nokia.com\nokia\sa_nmp\groups\WENLA-wrk\ollialan\simulations\FILS_150212\DelayToProbeRsp_3_Load_0Mbps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746" y="2090860"/>
            <a:ext cx="4291873" cy="349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adfs.europe.nokia.com\nokia\sa_nmp\groups\WENLA-wrk\ollialan\simulations\FILS_150212\DelayToProbeRsp_0_Load_0Mbp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132856"/>
            <a:ext cx="430216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6132" y="1484784"/>
            <a:ext cx="4317876" cy="639762"/>
          </a:xfrm>
        </p:spPr>
        <p:txBody>
          <a:bodyPr/>
          <a:lstStyle/>
          <a:p>
            <a:r>
              <a:rPr lang="fi-FI" sz="2000" b="1" dirty="0" smtClean="0"/>
              <a:t>Time needed to receive the first </a:t>
            </a:r>
            <a:r>
              <a:rPr lang="fi-FI" sz="2000" dirty="0" smtClean="0"/>
              <a:t>operation parameters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61050" y="1484784"/>
            <a:ext cx="4175446" cy="639762"/>
          </a:xfrm>
        </p:spPr>
        <p:txBody>
          <a:bodyPr/>
          <a:lstStyle/>
          <a:p>
            <a:r>
              <a:rPr lang="fi-FI" sz="2000" dirty="0"/>
              <a:t>Time needed to receive the </a:t>
            </a:r>
            <a:r>
              <a:rPr lang="fi-FI" sz="2000" dirty="0" smtClean="0"/>
              <a:t>last operation parameters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ECC-2EB9-4399-B072-B53D46A7B74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4971" y="582360"/>
            <a:ext cx="8388000" cy="1046440"/>
          </a:xfrm>
        </p:spPr>
        <p:txBody>
          <a:bodyPr/>
          <a:lstStyle/>
          <a:p>
            <a:r>
              <a:rPr lang="fi-FI" dirty="0"/>
              <a:t>Time </a:t>
            </a:r>
            <a:r>
              <a:rPr lang="fi-FI" dirty="0" smtClean="0"/>
              <a:t>needed to </a:t>
            </a:r>
            <a:r>
              <a:rPr lang="fi-FI" dirty="0"/>
              <a:t>receive </a:t>
            </a:r>
            <a:r>
              <a:rPr lang="fi-FI" dirty="0" smtClean="0"/>
              <a:t>operating </a:t>
            </a:r>
            <a:r>
              <a:rPr lang="fi-FI" dirty="0"/>
              <a:t>parameters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800" dirty="0"/>
              <a:t>w</a:t>
            </a:r>
            <a:r>
              <a:rPr lang="fi-FI" sz="2800" dirty="0" smtClean="0"/>
              <a:t>ithout background load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5589240"/>
            <a:ext cx="8496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passive scanning requires longer time than the active scanning.</a:t>
            </a:r>
          </a:p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Probe Delay (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ms)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visible in the active scanning.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403649" y="2060848"/>
            <a:ext cx="1872207" cy="206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56176" y="2060848"/>
            <a:ext cx="1872207" cy="196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2060848"/>
            <a:ext cx="1908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CDF, 1 = all scanning STAs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09584" y="2060848"/>
            <a:ext cx="1908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CDF, 1 = all scanning STAs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3928" y="529688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04448" y="527049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96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ECC-2EB9-4399-B072-B53D46A7B74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1520" y="548680"/>
            <a:ext cx="8388000" cy="1046440"/>
          </a:xfrm>
        </p:spPr>
        <p:txBody>
          <a:bodyPr/>
          <a:lstStyle/>
          <a:p>
            <a:r>
              <a:rPr lang="fi-FI" dirty="0"/>
              <a:t>Time to receive AP operating </a:t>
            </a:r>
            <a:r>
              <a:rPr lang="fi-FI" dirty="0" smtClean="0"/>
              <a:t>parameters</a:t>
            </a:r>
            <a:br>
              <a:rPr lang="fi-FI" dirty="0" smtClean="0"/>
            </a:br>
            <a:r>
              <a:rPr lang="fi-FI" sz="2800" dirty="0"/>
              <a:t>w</a:t>
            </a:r>
            <a:r>
              <a:rPr lang="fi-FI" sz="2800" dirty="0" smtClean="0"/>
              <a:t>ith background load</a:t>
            </a:r>
            <a:endParaRPr lang="en-US" sz="2800" dirty="0"/>
          </a:p>
        </p:txBody>
      </p:sp>
      <p:pic>
        <p:nvPicPr>
          <p:cNvPr id="2050" name="Picture 2" descr="\\sadfs.europe.nokia.com\nokia\sa_nmp\groups\WENLA-wrk\ollialan\simulations\FILS_150212\DelayToProbeRsp_0_Load_4Mbp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" y="2420888"/>
            <a:ext cx="4281242" cy="351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sadfs.europe.nokia.com\nokia\sa_nmp\groups\WENLA-wrk\ollialan\simulations\FILS_150212\DelayToProbeRsp_3_Load_4Mbps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4" y="2451948"/>
            <a:ext cx="4232721" cy="345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 bwMode="auto">
          <a:xfrm>
            <a:off x="251520" y="1687513"/>
            <a:ext cx="4398268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fi-FI" sz="2000" dirty="0"/>
              <a:t>Time needed to receive the first operation parameters</a:t>
            </a:r>
            <a:endParaRPr lang="en-US" sz="2000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 bwMode="auto">
          <a:xfrm>
            <a:off x="4797425" y="1687513"/>
            <a:ext cx="4041775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fi-FI" sz="2000" dirty="0"/>
              <a:t>Time needed to receive the </a:t>
            </a:r>
            <a:r>
              <a:rPr lang="fi-FI" sz="2000" dirty="0" smtClean="0"/>
              <a:t>last operation </a:t>
            </a:r>
            <a:r>
              <a:rPr lang="fi-FI" sz="2000" dirty="0"/>
              <a:t>parameters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5733256"/>
            <a:ext cx="8273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passive scanning results are similar regardless of background traffic. The probe delay is no longer visible in active scanning.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31640" y="2327275"/>
            <a:ext cx="1728192" cy="2376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84168" y="2327274"/>
            <a:ext cx="1728192" cy="2376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307589"/>
            <a:ext cx="1908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CDF, 1 = all scanning STAs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9584" y="2327275"/>
            <a:ext cx="1908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CDF, 1 = all scanning STAs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3928" y="554362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04448" y="551723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83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Number of APs </a:t>
            </a:r>
            <a:r>
              <a:rPr lang="fi-FI" dirty="0" smtClean="0"/>
              <a:t>which operating </a:t>
            </a:r>
            <a:r>
              <a:rPr lang="fi-FI" dirty="0"/>
              <a:t>parameters are received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operating parameters transmission may have failed for many reasons: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probe request, probe response and beacon frame are transmitted only once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With background traffic collisions in TXOP obtaining may occur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Scanning STAs may have received probe responses that were transmitted as a response to probe request transmitted by other STA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When STA creation interval was 100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</a:t>
            </a:r>
            <a:r>
              <a:rPr lang="fi-FI" dirty="0" smtClean="0"/>
              <a:t>, retransmission logic for probe request and use of acknowledgements should increase the number of received operating parameters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37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ECC-2EB9-4399-B072-B53D46A7B74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1520" y="548680"/>
            <a:ext cx="8388000" cy="1046440"/>
          </a:xfrm>
        </p:spPr>
        <p:txBody>
          <a:bodyPr/>
          <a:lstStyle/>
          <a:p>
            <a:r>
              <a:rPr lang="fi-FI" dirty="0" smtClean="0"/>
              <a:t>Number of APs from which the operating parameters are received</a:t>
            </a:r>
            <a:endParaRPr lang="en-US" sz="2800" dirty="0"/>
          </a:p>
        </p:txBody>
      </p:sp>
      <p:sp>
        <p:nvSpPr>
          <p:cNvPr id="11" name="Text Placeholder 1"/>
          <p:cNvSpPr txBox="1">
            <a:spLocks/>
          </p:cNvSpPr>
          <p:nvPr/>
        </p:nvSpPr>
        <p:spPr bwMode="auto">
          <a:xfrm>
            <a:off x="609600" y="1337565"/>
            <a:ext cx="4040188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fi-FI" dirty="0" smtClean="0"/>
              <a:t>Without background load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 bwMode="auto">
          <a:xfrm>
            <a:off x="4797425" y="1337565"/>
            <a:ext cx="4041775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 b="1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fi-FI" dirty="0" smtClean="0"/>
              <a:t>With background load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6075" y="5301208"/>
            <a:ext cx="836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active scanning with enhancement sets 1&amp;2 and passive scanning receive operating parameters. Perhaps the colliding probe responses are visible at other active scanning results.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2" descr="\\sadfs.europe.nokia.com\nokia\sa_nmp\groups\WENLA-wrk\ollialan\simulations\FILS_130212\NumOfKnownAPs_Load_0Mb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98932"/>
            <a:ext cx="3960813" cy="31250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adfs.europe.nokia.com\nokia\sa_nmp\groups\WENLA-wrk\ollialan\simulations\FILS_130212\NumOfKnownAPs_Load_4Mb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2070940"/>
            <a:ext cx="3911600" cy="30862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43608" y="5052005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2767" y="5052005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5052005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08104" y="5085184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756321" y="5085184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56376" y="5085184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07094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Amount of scanning STAs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4048" y="213285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Amount of scanning STAs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3728" y="5000769"/>
            <a:ext cx="240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 of APs which parameters are received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04248" y="501317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 of APs which parameters are received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156176" y="2008254"/>
            <a:ext cx="1440160" cy="1246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677046" y="1955660"/>
            <a:ext cx="1440160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6248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Number of APs from which a frame is received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number of APs from which a frame is received indicates the number of APs from which the STA has received a data, ack, probe response or beacon frame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If the value is smaller than four, the scanning STA has not received a frame from all Aps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scanning STA transmits the probe request once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additional operation to receive a frame or scanning information from all APs was present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Additional operations make the scanning results very difficult to understand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3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provides simulation results for active and passive scanning.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statistics of scanning overhead and scanning quality are explained and showed.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benefits of the 802.11ai active scanning enhancements are clearly shown.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0000" y="1700808"/>
            <a:ext cx="3960000" cy="639762"/>
          </a:xfrm>
        </p:spPr>
        <p:txBody>
          <a:bodyPr/>
          <a:lstStyle/>
          <a:p>
            <a:r>
              <a:rPr lang="fi-FI" b="1" dirty="0"/>
              <a:t>Without</a:t>
            </a:r>
            <a:r>
              <a:rPr lang="fi-FI" dirty="0"/>
              <a:t> background </a:t>
            </a:r>
            <a:r>
              <a:rPr lang="fi-FI" dirty="0" smtClean="0"/>
              <a:t>load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3774" y="1700808"/>
            <a:ext cx="3911630" cy="639762"/>
          </a:xfrm>
        </p:spPr>
        <p:txBody>
          <a:bodyPr/>
          <a:lstStyle/>
          <a:p>
            <a:r>
              <a:rPr lang="fi-FI" b="1" dirty="0"/>
              <a:t>With</a:t>
            </a:r>
            <a:r>
              <a:rPr lang="fi-FI" dirty="0"/>
              <a:t> background </a:t>
            </a:r>
            <a:r>
              <a:rPr lang="fi-FI" dirty="0" smtClean="0"/>
              <a:t>load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ECC-2EB9-4399-B072-B53D46A7B74E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88000" cy="1231106"/>
          </a:xfrm>
        </p:spPr>
        <p:txBody>
          <a:bodyPr/>
          <a:lstStyle/>
          <a:p>
            <a:r>
              <a:rPr lang="fi-FI" dirty="0" smtClean="0"/>
              <a:t>Number of APs from which a frame is received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3" y="5661248"/>
            <a:ext cx="87849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Active scanning with enhancement sets 1&amp;2 does not receive a frame from all APs</a:t>
            </a:r>
            <a:r>
              <a:rPr lang="fi-FI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background traffic all scanning mechanisms perform nicely.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" name="Picture 2" descr="\\sadfs.europe.nokia.com\nokia\sa_nmp\groups\WENLA-wrk\ollialan\simulations\FILS_130212\NumOfMeasuredAPs_Load_0Mb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348880"/>
            <a:ext cx="3960813" cy="31250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\\sadfs.europe.nokia.com\nokia\sa_nmp\groups\WENLA-wrk\ollialan\simulations\FILS_130212\NumOfMeasuredAPs_Load_4Mb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2368294"/>
            <a:ext cx="3911600" cy="30862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043608" y="5412045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2767" y="5412045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91880" y="5412045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08104" y="5373216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756321" y="5373216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956376" y="5373216"/>
            <a:ext cx="288032" cy="17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242088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Amount of scanning STAs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37011" y="5373216"/>
            <a:ext cx="240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 of APs from which a frame is received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56176" y="2348880"/>
            <a:ext cx="1440160" cy="1246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77046" y="2296286"/>
            <a:ext cx="1440160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99" y="5373216"/>
            <a:ext cx="240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 number of APs from which a frame is received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40052" y="247348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Amount of scanning STAs</a:t>
            </a: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00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active scanning and passive scanning have different delay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Measurement Pilot transmissions may reduce delays in passive scanning, but it is not sure will all BSSs transmit Measurement Pilots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active scanning enhancements reduce the amount of transmitted probe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Without background logic, the scanning STA may need additional logic to receive a frame and assess the radio link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More advanced (re)transmission logic for probe requests and probe responses could have improved the results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Simulation scenario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468052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 single room indoor scenario </a:t>
            </a:r>
            <a:r>
              <a:rPr lang="en-US" dirty="0" smtClean="0"/>
              <a:t>with </a:t>
            </a:r>
            <a:r>
              <a:rPr lang="en-US" dirty="0"/>
              <a:t>4 APs and 4 background traffic </a:t>
            </a:r>
            <a:r>
              <a:rPr lang="en-US" dirty="0" smtClean="0"/>
              <a:t>STAs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When background traffic was used, each background STAs transmitted and received 2Mbps data (4Mbps </a:t>
            </a:r>
            <a:r>
              <a:rPr lang="en-US" dirty="0" smtClean="0"/>
              <a:t>per STA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802.11ac 40MHz, 2*2 MIMO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TGac</a:t>
            </a:r>
            <a:r>
              <a:rPr lang="en-US" dirty="0"/>
              <a:t> propagation model was used</a:t>
            </a:r>
          </a:p>
          <a:p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4572000" y="1412776"/>
            <a:ext cx="4303859" cy="3897961"/>
            <a:chOff x="4572000" y="1412776"/>
            <a:chExt cx="4303859" cy="3897961"/>
          </a:xfrm>
        </p:grpSpPr>
        <p:sp>
          <p:nvSpPr>
            <p:cNvPr id="80" name="Rectangle 79"/>
            <p:cNvSpPr/>
            <p:nvPr/>
          </p:nvSpPr>
          <p:spPr>
            <a:xfrm>
              <a:off x="5220072" y="1988840"/>
              <a:ext cx="3600400" cy="32403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940152" y="26369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7973998" y="2675891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940152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7956376" y="446878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5220072" y="1700808"/>
              <a:ext cx="3600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4932040" y="1988840"/>
              <a:ext cx="0" cy="32403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5220072" y="2492896"/>
              <a:ext cx="7920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8028384" y="2471192"/>
              <a:ext cx="7920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7092280" y="1988840"/>
              <a:ext cx="0" cy="72008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 flipV="1">
              <a:off x="6084168" y="4849073"/>
              <a:ext cx="1944216" cy="226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5796136" y="2708920"/>
              <a:ext cx="0" cy="1800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444208" y="1412776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3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72000" y="3424354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3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684185" y="3368137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1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284203" y="2168024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144569" y="213575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724363" y="218339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10m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600099" y="4849072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>
                  <a:solidFill>
                    <a:schemeClr val="tx1"/>
                  </a:solidFill>
                </a:rPr>
                <a:t>1</a:t>
              </a:r>
              <a:r>
                <a:rPr lang="fi-FI" dirty="0" smtClean="0">
                  <a:solidFill>
                    <a:schemeClr val="tx1"/>
                  </a:solidFill>
                </a:rPr>
                <a:t>0m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24128" y="280608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651146" y="453175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199046" y="270892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247161" y="443711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6340134" y="4437112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515242" y="4459749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6299547" y="2636912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7505612" y="2669074"/>
              <a:ext cx="144016" cy="14401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7" name="Straight Arrow Connector 106"/>
            <p:cNvCxnSpPr>
              <a:stCxn id="103" idx="2"/>
              <a:endCxn id="83" idx="6"/>
            </p:cNvCxnSpPr>
            <p:nvPr/>
          </p:nvCxnSpPr>
          <p:spPr>
            <a:xfrm flipH="1">
              <a:off x="6084168" y="4509120"/>
              <a:ext cx="25596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6033624" y="4572073"/>
              <a:ext cx="531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 smtClean="0">
                  <a:solidFill>
                    <a:schemeClr val="tx1"/>
                  </a:solidFill>
                </a:rPr>
                <a:t>3m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530522" y="4527633"/>
              <a:ext cx="531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>
                  <a:solidFill>
                    <a:schemeClr val="tx1"/>
                  </a:solidFill>
                </a:rPr>
                <a:t>3</a:t>
              </a:r>
              <a:r>
                <a:rPr lang="fi-FI" sz="1200" dirty="0" smtClean="0">
                  <a:solidFill>
                    <a:schemeClr val="tx1"/>
                  </a:solidFill>
                </a:rPr>
                <a:t>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Arrow Connector 109"/>
            <p:cNvCxnSpPr>
              <a:endCxn id="104" idx="6"/>
            </p:cNvCxnSpPr>
            <p:nvPr/>
          </p:nvCxnSpPr>
          <p:spPr>
            <a:xfrm flipH="1" flipV="1">
              <a:off x="7659258" y="4531757"/>
              <a:ext cx="318209" cy="903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6310854" y="4005064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356118" y="4064210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212151" y="2833333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85186" y="2842372"/>
              <a:ext cx="741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tx1"/>
                  </a:solidFill>
                </a:rPr>
                <a:t>STA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10000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STAs were created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random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positions within 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room at random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intervals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STAs were created with mean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ms, 10 ms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 ms intervals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results to 3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real time simulation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lengths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(10s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100s and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1000s)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Following steps were taken for all the created STAs: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Performed scanning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discover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 with the best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RxP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level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assive scanning STA listens to the channel for 100 ms 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ctive scanning STA listens to the channel for 10 ms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has transmitted a Probe Request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 the scanning the STA transmits and receives 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frame (200 octets)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one (the selected) AP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 is removed from the simulation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15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management frames used AC 3, background data AC1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Default EDCA parameters were used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Beacon, Probe Request and Probe Response were transmitted at lowest MCS at 20 MHz transmission </a:t>
            </a:r>
            <a:r>
              <a:rPr lang="fi-FI" dirty="0"/>
              <a:t>bandwidth (6 Mbit/s) </a:t>
            </a:r>
            <a:endParaRPr lang="fi-FI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Beacon frame is 145 octets, </a:t>
            </a:r>
            <a:r>
              <a:rPr lang="fi-FI" dirty="0" smtClean="0"/>
              <a:t>TX ON 220 </a:t>
            </a:r>
            <a:r>
              <a:rPr lang="fi-FI" dirty="0" smtClean="0"/>
              <a:t>micro seconds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Probe Request is 101 octets, </a:t>
            </a:r>
            <a:r>
              <a:rPr lang="fi-FI" dirty="0"/>
              <a:t>TX ON 156 </a:t>
            </a:r>
            <a:r>
              <a:rPr lang="fi-FI" dirty="0" smtClean="0"/>
              <a:t>micro saeconds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Probe Response is 165 octets, </a:t>
            </a:r>
            <a:r>
              <a:rPr lang="fi-FI" dirty="0"/>
              <a:t>TX ON 240 </a:t>
            </a:r>
            <a:r>
              <a:rPr lang="fi-FI" dirty="0" smtClean="0"/>
              <a:t>microseconds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Additional information for one BSS increases frame size by 15 octets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Probe Delay is 6 ms</a:t>
            </a:r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8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Simulated scanning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simulations benchmarked 4 different scanning mechanisms: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Passive scanning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Active scanning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 smtClean="0"/>
              <a:t>Active scanning with enhancement set 1</a:t>
            </a:r>
          </a:p>
          <a:p>
            <a:pPr marL="857250" lvl="1" indent="-457200">
              <a:buFont typeface="+mj-lt"/>
              <a:buAutoNum type="arabicPeriod"/>
            </a:pPr>
            <a:r>
              <a:rPr lang="fi-FI" dirty="0"/>
              <a:t>Active </a:t>
            </a:r>
            <a:r>
              <a:rPr lang="fi-FI" dirty="0" smtClean="0"/>
              <a:t>scanning </a:t>
            </a:r>
            <a:r>
              <a:rPr lang="fi-FI" dirty="0"/>
              <a:t>with </a:t>
            </a:r>
            <a:r>
              <a:rPr lang="fi-FI" dirty="0" smtClean="0"/>
              <a:t>enhancement set 1 and 2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scanning mechanisms are described in more details in the following slides</a:t>
            </a:r>
          </a:p>
          <a:p>
            <a:pPr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59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Passive scannning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Beacons are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transmitted on every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 TU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from each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</a:t>
            </a: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ach AP selects random time to transmit the first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Beacon, i.e.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Beacon transmission times between APs is not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coordinated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scanning STA listens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the channel for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 TU</a:t>
            </a:r>
            <a:r>
              <a:rPr lang="en-US" u="sng" strike="sngStrik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then selects 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strongest AP from which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has received a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beacon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521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Active scanning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STA is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created, it starts Probe Delay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6tu)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timer and listens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the channel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PHYRxStart.indication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primitive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received or Probe Delay is elapsed, the STA transmits a Probe Request to broadcast address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APs that received the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request will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transmit Probe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the broadcast address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STAs receive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beacons and probe responses to get information of all APs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ms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elapsed since the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request is sent,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strongest known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 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note that active scanning takes </a:t>
            </a:r>
            <a:r>
              <a:rPr lang="fi-FI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less than 20 ms</a:t>
            </a:r>
            <a:endParaRPr lang="en-US" u="sng" strike="sngStrik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44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556792"/>
            <a:ext cx="8748464" cy="451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Active scanning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8019" y="5694347"/>
            <a:ext cx="8660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note that in all active scanning modes only one probe request was transmitted per a scanning STA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0105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13383</TotalTime>
  <Words>1639</Words>
  <Application>Microsoft Office PowerPoint</Application>
  <PresentationFormat>On-screen Show (4:3)</PresentationFormat>
  <Paragraphs>230</Paragraphs>
  <Slides>21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802.11ai simulations</vt:lpstr>
      <vt:lpstr>Abstract</vt:lpstr>
      <vt:lpstr>Simulation scenario</vt:lpstr>
      <vt:lpstr>Simulation scenario</vt:lpstr>
      <vt:lpstr>Simulation scenario</vt:lpstr>
      <vt:lpstr>Simulated scanning mechanisms</vt:lpstr>
      <vt:lpstr>1. Passive scannning</vt:lpstr>
      <vt:lpstr>2. Active scanning </vt:lpstr>
      <vt:lpstr>Active scanning example</vt:lpstr>
      <vt:lpstr>3. Active scanning with enhancement set 1</vt:lpstr>
      <vt:lpstr>4. Active scanning with enhancement set 1&amp;2</vt:lpstr>
      <vt:lpstr>Simulation results</vt:lpstr>
      <vt:lpstr>Number of transmitted Probe Responses</vt:lpstr>
      <vt:lpstr>Time needed to receive operating parameters of the AP</vt:lpstr>
      <vt:lpstr>Time needed to receive operating parameters without background load</vt:lpstr>
      <vt:lpstr>Time to receive AP operating parameters with background load</vt:lpstr>
      <vt:lpstr>Number of APs which operating parameters are received</vt:lpstr>
      <vt:lpstr>Number of APs from which the operating parameters are received</vt:lpstr>
      <vt:lpstr>Number of APs from which a frame is received </vt:lpstr>
      <vt:lpstr>Number of APs from which a frame is received</vt:lpstr>
      <vt:lpstr>Conclusions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802.11ai simulations</dc:title>
  <dc:creator>Kneckt Jarkko (Nokia-NRC/Helsinki)</dc:creator>
  <cp:lastModifiedBy>Kneckt Jarkko (Nokia-NRC/Helsinki)</cp:lastModifiedBy>
  <cp:revision>73</cp:revision>
  <cp:lastPrinted>1601-01-01T00:00:00Z</cp:lastPrinted>
  <dcterms:created xsi:type="dcterms:W3CDTF">2012-02-24T12:16:47Z</dcterms:created>
  <dcterms:modified xsi:type="dcterms:W3CDTF">2012-03-05T11:22:16Z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0da6a9e5-5e47-47d8-aa40-6d9e0bf350f2</vt:lpwstr>
  </property>
  <property fmtid="{D5CDD505-2E9C-101B-9397-08002B2CF9AE}" pid="3" name="NokiaConfidentiality">
    <vt:lpwstr>Public</vt:lpwstr>
  </property>
</Properties>
</file>