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305" r:id="rId4"/>
    <p:sldId id="306" r:id="rId5"/>
    <p:sldId id="280" r:id="rId6"/>
    <p:sldId id="262" r:id="rId7"/>
    <p:sldId id="281" r:id="rId8"/>
    <p:sldId id="277" r:id="rId9"/>
    <p:sldId id="278" r:id="rId10"/>
    <p:sldId id="263" r:id="rId11"/>
    <p:sldId id="284" r:id="rId12"/>
    <p:sldId id="303" r:id="rId13"/>
    <p:sldId id="283" r:id="rId14"/>
    <p:sldId id="304" r:id="rId15"/>
    <p:sldId id="285" r:id="rId16"/>
    <p:sldId id="282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44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44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793" y="103713"/>
            <a:ext cx="627898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921" y="103713"/>
            <a:ext cx="810192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792" y="4721442"/>
            <a:ext cx="4990472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8459" y="9623102"/>
            <a:ext cx="905233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865" y="9623102"/>
            <a:ext cx="501696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919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476" y="9621402"/>
            <a:ext cx="5384661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689" y="317937"/>
            <a:ext cx="553423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April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April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11-12/0277r4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sz="2000" b="0" dirty="0" smtClean="0"/>
              <a:t>4-25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302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Summary of analysis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988840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Comparing with Active scanning,</a:t>
            </a:r>
          </a:p>
          <a:p>
            <a:pPr lvl="1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 provides: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lower energy consumption in some cases,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lower air-time occupancy rate and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 discovery in shorter required time in some cases.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Hybrid scanning concept has possibilities to mitigate packet congestions without much performance degradations of AP discovery about energy consumptions and discovery time.</a:t>
            </a:r>
            <a:endParaRPr kumimoji="1" lang="en-US" altLang="ja-JP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Supplemental comment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98884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Q:</a:t>
            </a:r>
            <a:r>
              <a:rPr kumimoji="1" lang="ja-JP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it acceptable to execute Passive scanning only when air environment is congested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46075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kumimoji="1" lang="ja-JP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necessary to monitor surrounding circumstances in order to verify air-time occupation before Active scanning. It is Passive scanning.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9632" y="170080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smtClean="0">
                <a:solidFill>
                  <a:schemeClr val="tx1"/>
                </a:solidFill>
              </a:rPr>
              <a:t>This is the question raised in Hawaii meeting.</a:t>
            </a:r>
            <a:endParaRPr kumimoji="1" lang="ja-JP" alt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Questions &amp; Comments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620688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Motion-1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the clause 6 of the specification framework document (11-12/0151r07):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636912"/>
            <a:ext cx="76328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6.1.3  Air-time Occupancy Reduction (11-12/0277r4)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802.11ai shall have mechanism to reduce the air time occupancy of MAC frames used for active scanning.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667071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</a:t>
            </a: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620688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Motion-2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the clause 6 of the specification framework document (11-12/0151r07):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636912"/>
            <a:ext cx="763284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6.1.X  Passive Scanning Execution (11-12/0277r4)  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TGai studies possibility to mandate passive scanning execution before active scanning for 11ai STAs in order to reduce air-time occupancy.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667071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</a:t>
            </a: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2276872"/>
            <a:ext cx="7772400" cy="1872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Appendix-1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1" lang="en-GB" sz="4000" b="1" kern="0" dirty="0" smtClean="0">
              <a:solidFill>
                <a:schemeClr val="tx1"/>
              </a:solidFill>
              <a:latin typeface="Times New Roman"/>
              <a:ea typeface="MS Gothic"/>
              <a:cs typeface="+mj-cs"/>
            </a:endParaRP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Calculation details</a:t>
            </a:r>
            <a:endParaRPr kumimoji="1" lang="en-GB" sz="4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(Calculation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568" y="30689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3645024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Joule]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(Message Length/rate )[sec]* </a:t>
            </a:r>
            <a:r>
              <a:rPr lang="en-US" altLang="ja-JP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Rx PWR[W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Rx Time[sec]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3568" y="46955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5576" y="5257363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Rx PWR[W] * Rx Time[sec] 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043608" y="4437112"/>
            <a:ext cx="4320480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1547664" y="4437112"/>
            <a:ext cx="187220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Sending Probe Request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5580112" y="4437112"/>
            <a:ext cx="302433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6300192" y="443711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Probe Response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1043608" y="6093296"/>
            <a:ext cx="2952328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1619672" y="6104329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Beacon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(Case-a: Found desired AP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0uJ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6372200" y="4509120"/>
            <a:ext cx="2448272" cy="936104"/>
          </a:xfrm>
          <a:prstGeom prst="wedgeRectCallout">
            <a:avLst>
              <a:gd name="adj1" fmla="val -35506"/>
              <a:gd name="adj2" fmla="val -7746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3msec</a:t>
            </a:r>
            <a:r>
              <a:rPr lang="ja-JP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assumed in average to receive Probe Response after sending Probe Request.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(Case-b: Not found desired AP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+ 600uJ =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669.3uJ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6372200" y="4509120"/>
            <a:ext cx="1728192" cy="432048"/>
          </a:xfrm>
          <a:prstGeom prst="wedgeRectCallout">
            <a:avLst>
              <a:gd name="adj1" fmla="val -30768"/>
              <a:gd name="adj2" fmla="val -11220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(Case-c: on idle channel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0.67msec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+ 26.8uJ =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96.1uJ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6372200" y="4509120"/>
            <a:ext cx="1728192" cy="432048"/>
          </a:xfrm>
          <a:prstGeom prst="wedgeRectCallout">
            <a:avLst>
              <a:gd name="adj1" fmla="val -30768"/>
              <a:gd name="adj2" fmla="val -11220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MinChannelTime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Doc. 11-12/277r3 (KDDI) provided “Hybrid scanning” concept in Hawaii meeting.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provides analysis results between the 3 scanning modes, Active/Passive/Hybrid scanning.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Analysis is on: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energy consumptions,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air-time occupancy rate and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AP discovery time.</a:t>
            </a:r>
            <a:endParaRPr lang="en-GB" dirty="0" smtClean="0"/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also this submission includes proposed texts for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(Summary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899592" y="3573016"/>
          <a:ext cx="7416825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1656184"/>
                <a:gridCol w="1768239"/>
                <a:gridCol w="154413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Case-a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Found desired AP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Case-b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found desired AP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Case-c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On idle channel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Active scanning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189.3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669.3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96.1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660232" y="292494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Unit: </a:t>
            </a:r>
            <a:r>
              <a:rPr kumimoji="1" lang="en-US" altLang="ja-JP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515719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 consumes much less energy</a:t>
            </a:r>
            <a:endParaRPr kumimoji="1" lang="ja-JP" alt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65253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current standard.</a:t>
            </a:r>
            <a:endParaRPr kumimoji="1" lang="ja-JP" alt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95438" y="1970187"/>
            <a:ext cx="595153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323528" y="67353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Transmission of Probe Request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12474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Transmissions of Probe Request are suppressed in Hybrid scanning case.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154250" y="340373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Probe Request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99792" y="546671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Associating STAs in a second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7092280" y="2348880"/>
            <a:ext cx="432048" cy="504056"/>
          </a:xfrm>
          <a:prstGeom prst="down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58052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means some STAs find the desired AP in passive scanning duration.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6336" y="2276872"/>
            <a:ext cx="115212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-30%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76672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of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(Formula)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717032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(Joule)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060848"/>
            <a:ext cx="79928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[%] = Rate of STAs detecting the desired AP in passive scanning duration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altLang="ja-JP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passive scanning duration is assumed as 5msec.</a:t>
            </a:r>
            <a:endParaRPr kumimoji="1" lang="en-US" altLang="ja-JP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[%] = Rate of STAs detecting the desired AP in active scanning duration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 + B = 100[%]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584" y="4149080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Rx PWR[W] * Rx Time [s] * A[%] + (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PWR[W] * 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Time[s] + Rx PWR[W] * Rx Time [s]) * B[%]</a:t>
            </a:r>
            <a:endParaRPr kumimoji="1" lang="en-US" altLang="ja-JP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827584" y="4509120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851920" y="458112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429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584" y="5065439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40mW * </a:t>
            </a:r>
            <a:r>
              <a:rPr lang="en-US" altLang="ja-JP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2.5msec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A[%] + (200mW * (260bits*8/6Mbps) + 40mW * (</a:t>
            </a:r>
            <a:r>
              <a:rPr lang="en-US" altLang="ja-JP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+ 3msec)) * B[%]</a:t>
            </a:r>
          </a:p>
        </p:txBody>
      </p:sp>
      <p:cxnSp>
        <p:nvCxnSpPr>
          <p:cNvPr id="15" name="直線コネクタ 14"/>
          <p:cNvCxnSpPr/>
          <p:nvPr/>
        </p:nvCxnSpPr>
        <p:spPr>
          <a:xfrm>
            <a:off x="827584" y="5445224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851920" y="556949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52814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3568" y="6063679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are on the following slides: 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737989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of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(Results)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11560" y="3429000"/>
          <a:ext cx="7776865" cy="1997662"/>
        </p:xfrm>
        <a:graphic>
          <a:graphicData uri="http://schemas.openxmlformats.org/drawingml/2006/table">
            <a:tbl>
              <a:tblPr/>
              <a:tblGrid>
                <a:gridCol w="1212165"/>
                <a:gridCol w="673038"/>
                <a:gridCol w="673038"/>
                <a:gridCol w="652328"/>
                <a:gridCol w="652328"/>
                <a:gridCol w="652328"/>
                <a:gridCol w="652328"/>
                <a:gridCol w="652328"/>
                <a:gridCol w="652328"/>
                <a:gridCol w="652328"/>
                <a:gridCol w="652328"/>
              </a:tblGrid>
              <a:tr h="669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STAs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Energy 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uJ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1691680" y="4869160"/>
            <a:ext cx="9361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2463279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values are for on the channel which the desired AP exists.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1680" y="609329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 for comparison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123728" y="558924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36712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consumption of</a:t>
            </a:r>
            <a:r>
              <a:rPr lang="ja-JP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(Results)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27687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case that a STA cannot find a desired AP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852936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Energy/hybrid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(260 * 8)bits/6Mbps * 200mW + 40mW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200uJ + 69.3uJ +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00uJ = 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469.3uJ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4263479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an idle channel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4851737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Energy/hybrid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(260 * 8)bits/6Mbps * 200mW + 40mW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0.67msec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200uJ + 69.3uJ +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26.8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 = 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296.1uJ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25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71476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(1)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50685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full channels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9888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 exist on CH 1, 6 and 11. A STA finds the desired AP on one of these channels.</a:t>
            </a:r>
          </a:p>
          <a:p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8 channels are idle.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295437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96.1uJ * 8Chs + 669.3uJ * 2Chs) / 2 + 189.3uJ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(768.8uJ + 1338.6uJ) / 2 + 189.3uJ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1243.0uJ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552942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 * 8Chs + 4000uJ * 2Chs) / 2 + 2000uJ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(32000uJ + 8000uJ) / 2 + 2000uJ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22000uJ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37729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(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296.1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 * 8Chs + 469.3uJ * 2Chs) / 2 + 365.9uJ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(2368.8uJ + 938.6uJ) / 2 + 365.9uJ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2019.6uJ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27809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The followings are values in average.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6807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(2)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66015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channels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23622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 exist on CH 1, 6 and 11. A STA searches only on these channels.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14096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669.3uJ * 2Chs) / 2 + 189.3uJ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1338.6uJ / 2+ 189.3uJ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858.6uJ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5374957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 * 2Chs + 2000uJ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8000uJ / 2 + 2000uJ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222829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469.3uJ * 2Chs) / 2 + 365.9uJ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938.6uJ / 2 + 365.9uJ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835.2uJ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27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8955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(3)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803013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only one channel by pre-acknowledged info.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379077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STA knows the desired AP exists on CH 11.</a:t>
            </a:r>
          </a:p>
          <a:p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 a STA scan only on CH 11.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459197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189.3uJ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465313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2000uJ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07707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365.9uJ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28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1700808"/>
            <a:ext cx="7772400" cy="1872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Appendix-2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Submission in Hawaii meeting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(Doc. 11-12/277r3)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4582869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kumimoji="1" lang="en-US" altLang="ja-JP" sz="1800" dirty="0" smtClean="0">
                <a:solidFill>
                  <a:schemeClr val="tx1"/>
                </a:solidFill>
              </a:rPr>
              <a:t>Note:  Graphs on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Slide 36, 37 and 38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were revised. Because rate of probe request transmission was mistaken.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text for SFD - 1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628800"/>
            <a:ext cx="79208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DCN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11-12/0277r4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Title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Hybrid Scanning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Author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Katsuo Yunoki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Company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KDDI R&amp;D Laboratories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Scope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AP Discovery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Motivation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	Slide page 31-32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Background information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No described in this document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Clause to amend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Clause 6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Add between line 7 and 8</a:t>
            </a:r>
          </a:p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6.1.3  Air-time Occupancy Reduction (11-12/0277r4)</a:t>
            </a:r>
          </a:p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802.11ai shall have mechanism to reduce the air time occupancy of MAC 	frames used for active scanning.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Motion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Slide 13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30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76872"/>
            <a:ext cx="43354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3059832" y="4509120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8.5msec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149080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5.9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483768" y="2492896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72631"/>
              <a:gd name="adj8" fmla="val 12585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18%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588224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34343"/>
              <a:gd name="adj8" fmla="val 1577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2121247"/>
            <a:ext cx="7285037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28184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7092280" y="2852936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7956376" y="3933056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18%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text for SFD - 2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628800"/>
            <a:ext cx="79208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DCN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11-12/0277r4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Title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Hybrid Scanning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Author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Katsuo Yunoki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Company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KDDI R&amp;D Laboratories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Scope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AP Discovery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Motivation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	Slide page 31-32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Background information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Slide page 5-11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Clause to amend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Clause 6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Add between line 24 and 25 </a:t>
            </a:r>
          </a:p>
          <a:p>
            <a:pPr marL="723900" lvl="1" indent="0"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6.1.X  Passive Scanning Execution (11-12/0277r4)  </a:t>
            </a:r>
          </a:p>
          <a:p>
            <a:pPr marL="723900" lvl="1" indent="0"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TGai studies possibility to mandate passive scanning execution before active scanning for 11ai STAs in order to reduce air-time occupancy.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Motion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Slide 14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 to add the following text to the clause 5 of the specification framework document: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802.11ai shall mandate passive scanning execution before active scanning for 11ai STAs in order to reduce air-time occupancy.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Moved: Katsuo Yunoki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Seconded: Lei Wang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Yes: 5	No:21 	Abstain:17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failed 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(Katsuo Yunoki)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7444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Comments about power consumption were received on the submission </a:t>
            </a:r>
            <a:r>
              <a:rPr lang="en-US" altLang="ja-JP" dirty="0" smtClean="0"/>
              <a:t>about</a:t>
            </a:r>
            <a:r>
              <a:rPr lang="en-GB" dirty="0" smtClean="0"/>
              <a:t> Hybrid scanning in Hawaii meeting. Those were the passive scanning consumed much more power than the active scanning on a STA.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demonstrates comparison of energy consumption. The formulas are as below: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876437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221088"/>
            <a:ext cx="799288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Joule]</a:t>
            </a:r>
          </a:p>
          <a:p>
            <a:pPr>
              <a:spcBef>
                <a:spcPts val="600"/>
              </a:spcBef>
            </a:pP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(Message Length/rate )[sec]* </a:t>
            </a: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Rx PWR[W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Rx Time[sec]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515719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5514037"/>
            <a:ext cx="799288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[Joule]</a:t>
            </a:r>
          </a:p>
          <a:p>
            <a:pPr>
              <a:spcBef>
                <a:spcPts val="600"/>
              </a:spcBef>
            </a:pP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Rx PWR[W] * Rx Time[sec] 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043608" y="4941168"/>
            <a:ext cx="388843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123728" y="4941168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Sending Probe Request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292080" y="4941168"/>
            <a:ext cx="2592288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5652120" y="494116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Probe Response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043608" y="6237312"/>
            <a:ext cx="280831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619672" y="6248345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Beacon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052736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(Assumptions)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653755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robe transmission: </a:t>
            </a:r>
            <a:r>
              <a:rPr kumimoji="1" lang="en-US" altLang="ja-JP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200mW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beacon/probe listening: </a:t>
            </a:r>
            <a:r>
              <a:rPr lang="en-US" altLang="ja-JP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40mW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 bytes for probe request message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6Mbps for frame rate of probe request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 for beacon interval</a:t>
            </a:r>
            <a:endParaRPr kumimoji="1" lang="ja-JP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957789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(Summary)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11561" y="4293096"/>
          <a:ext cx="7752184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160240"/>
                <a:gridCol w="205172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Scanning mode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all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channels, stop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 1, 6 and 11, stop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en-US" altLang="ja-JP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one CH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Active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latin typeface="Times New Roman" pitchFamily="18" charset="0"/>
                          <a:cs typeface="Times New Roman" pitchFamily="18" charset="0"/>
                        </a:rPr>
                        <a:t>Hybrid scanning</a:t>
                      </a:r>
                      <a:endParaRPr kumimoji="1" lang="ja-JP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524328" y="389298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: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560" y="2079719"/>
            <a:ext cx="79208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consumption of Hybrid scanning are competitive in some cases as the table below.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Further optimization may be considerable.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61560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Calculation details are on Slide 15-27.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43608" y="335699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When the power for passive scanning is lower, Hybrid scanning will be more competitive.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Air-time Occupancy Rate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9511" y="2046759"/>
            <a:ext cx="6346825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四角形吹き出し 8"/>
          <p:cNvSpPr/>
          <p:nvPr/>
        </p:nvSpPr>
        <p:spPr>
          <a:xfrm>
            <a:off x="7596336" y="2190775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33%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7596336" y="3126879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3%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7596336" y="5215111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145516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Air-time occupancy rate will be suppressed in Hybrid scanning.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7020272" y="2708920"/>
            <a:ext cx="360040" cy="432048"/>
          </a:xfrm>
          <a:prstGeom prst="down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9792" y="604277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Associating STAs in a second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51720" y="330240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(Beacon Interval = 100msec)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Comparison </a:t>
            </a:r>
            <a:r>
              <a:rPr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of </a:t>
            </a: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AP</a:t>
            </a: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discovery time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kern="0" baseline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(No. of STAs = 100)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683568" y="3284984"/>
          <a:ext cx="7704856" cy="2103120"/>
        </p:xfrm>
        <a:graphic>
          <a:graphicData uri="http://schemas.openxmlformats.org/drawingml/2006/table">
            <a:tbl>
              <a:tblPr firstRow="1" bandRow="1"/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stop after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CH 1, 6 and 11, stop after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1 channel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(STA knows operating channel of AP)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Active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20.7ms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Hybrid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31.1ms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16.6ms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6.4ms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39552" y="191683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 1, 6 and 11 aren’t idle. The desired AP will be found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one of these channels.</a:t>
            </a:r>
          </a:p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channels are assumed as idle.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55172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 Hybrid scanning may comply with FILS requirement from a perspective of the completion time.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342</TotalTime>
  <Words>3513</Words>
  <Application>Microsoft Office PowerPoint</Application>
  <PresentationFormat>画面に合わせる (4:3)</PresentationFormat>
  <Paragraphs>773</Paragraphs>
  <Slides>43</Slides>
  <Notes>43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5" baseType="lpstr">
      <vt:lpstr>place presentation subject title text here]</vt:lpstr>
      <vt:lpstr>Document</vt:lpstr>
      <vt:lpstr>Hybrid Scanning</vt:lpstr>
      <vt:lpstr>Abstract</vt:lpstr>
      <vt:lpstr>Proposed text for SFD - 1</vt:lpstr>
      <vt:lpstr>Proposed text for SFD - 2</vt:lpstr>
      <vt:lpstr>Energy consumption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Hybrid Scanning</dc:title>
  <dc:creator>Katsuo Yunoki</dc:creator>
  <cp:lastModifiedBy>Katsuo Yunoki</cp:lastModifiedBy>
  <cp:revision>16</cp:revision>
  <cp:lastPrinted>1601-01-01T00:00:00Z</cp:lastPrinted>
  <dcterms:created xsi:type="dcterms:W3CDTF">2012-04-17T05:38:52Z</dcterms:created>
  <dcterms:modified xsi:type="dcterms:W3CDTF">2012-04-25T04:12:36Z</dcterms:modified>
</cp:coreProperties>
</file>