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8" r:id="rId4"/>
    <p:sldId id="269" r:id="rId5"/>
    <p:sldId id="270" r:id="rId6"/>
    <p:sldId id="271" r:id="rId7"/>
    <p:sldId id="273" r:id="rId8"/>
    <p:sldId id="272" r:id="rId9"/>
    <p:sldId id="283" r:id="rId10"/>
    <p:sldId id="284" r:id="rId11"/>
    <p:sldId id="285" r:id="rId12"/>
    <p:sldId id="287" r:id="rId13"/>
    <p:sldId id="286" r:id="rId14"/>
    <p:sldId id="278" r:id="rId15"/>
    <p:sldId id="277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iW" initials="LeiW" lastIdx="12" clrIdx="0"/>
  <p:cmAuthor id="1" name="Katsuo Yunoki" initials="KY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3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0277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7802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Hybrid Scanning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811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2012-03-1</a:t>
            </a:r>
            <a:r>
              <a:rPr lang="en-US" altLang="ja-JP" sz="2000" b="0" dirty="0" smtClean="0"/>
              <a:t>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780928"/>
          <a:ext cx="8077200" cy="2695575"/>
        </p:xfrm>
        <a:graphic>
          <a:graphicData uri="http://schemas.openxmlformats.org/presentationml/2006/ole">
            <p:oleObj spid="_x0000_s3075" name="Document" r:id="rId4" imgW="8262017" imgH="275446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999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132856"/>
            <a:ext cx="4198937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132856"/>
            <a:ext cx="4160837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Air time occupancy rate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31" name="線吹き出し 3 (枠付き) 30"/>
          <p:cNvSpPr/>
          <p:nvPr/>
        </p:nvSpPr>
        <p:spPr bwMode="auto">
          <a:xfrm>
            <a:off x="2843808" y="2636912"/>
            <a:ext cx="1224136" cy="432048"/>
          </a:xfrm>
          <a:prstGeom prst="borderCallout3">
            <a:avLst>
              <a:gd name="adj1" fmla="val 95176"/>
              <a:gd name="adj2" fmla="val 87114"/>
              <a:gd name="adj3" fmla="val 101056"/>
              <a:gd name="adj4" fmla="val 88119"/>
              <a:gd name="adj5" fmla="val 91182"/>
              <a:gd name="adj6" fmla="val 87079"/>
              <a:gd name="adj7" fmla="val 159996"/>
              <a:gd name="adj8" fmla="val 10578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15%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線吹き出し 3 (枠付き) 31"/>
          <p:cNvSpPr/>
          <p:nvPr/>
        </p:nvSpPr>
        <p:spPr bwMode="auto">
          <a:xfrm>
            <a:off x="6804248" y="2276872"/>
            <a:ext cx="1224136" cy="432048"/>
          </a:xfrm>
          <a:prstGeom prst="borderCallout3">
            <a:avLst>
              <a:gd name="adj1" fmla="val 9931"/>
              <a:gd name="adj2" fmla="val 99564"/>
              <a:gd name="adj3" fmla="val 1113"/>
              <a:gd name="adj4" fmla="val 100569"/>
              <a:gd name="adj5" fmla="val 11816"/>
              <a:gd name="adj6" fmla="val 100566"/>
              <a:gd name="adj7" fmla="val 65932"/>
              <a:gd name="adj8" fmla="val 1421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20%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580112" y="278092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Higher!!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713" y="2121247"/>
            <a:ext cx="714057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Air-time Occupancy Rate</a:t>
            </a:r>
            <a:endParaRPr lang="en-GB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70572" y="582675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06876" y="23488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Active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42980" y="36450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Hybrid scanning *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42980" y="45718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Passive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7584" y="609329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*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Passive scanning duration of Hybrid scanning is 10msec.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下矢印 23"/>
          <p:cNvSpPr/>
          <p:nvPr/>
        </p:nvSpPr>
        <p:spPr bwMode="auto">
          <a:xfrm>
            <a:off x="6486996" y="3068960"/>
            <a:ext cx="1008112" cy="576064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5576" y="126876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Occupancy rate is reduced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in Hybrid scanning compared with Active scanning.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8028384" y="4077072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15%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8028384" y="2564904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33%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92204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Assumed Gains in AP Discovery Time</a:t>
            </a:r>
            <a:br>
              <a:rPr lang="en-US" dirty="0" smtClean="0"/>
            </a:br>
            <a:r>
              <a:rPr lang="en-US" dirty="0" smtClean="0"/>
              <a:t>(No. of STAs = 100)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568" y="558924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x = Passive scanning duration (= BI)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y =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MaxChannelTime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z = Passive scanning duration for Hybrid scanning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467544" y="2132856"/>
          <a:ext cx="8136904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184"/>
                <a:gridCol w="1524000"/>
                <a:gridCol w="1524000"/>
                <a:gridCol w="1908720"/>
              </a:tblGrid>
              <a:tr h="40545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 all channels,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find all APs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</a:t>
                      </a:r>
                      <a:r>
                        <a:rPr kumimoji="1" lang="en-US" altLang="ja-JP" sz="1400" baseline="0" dirty="0" smtClean="0"/>
                        <a:t> all channels,</a:t>
                      </a:r>
                    </a:p>
                    <a:p>
                      <a:pPr algn="ctr"/>
                      <a:r>
                        <a:rPr kumimoji="1" lang="en-US" altLang="ja-JP" sz="1400" baseline="0" dirty="0" smtClean="0"/>
                        <a:t>stop after 1</a:t>
                      </a:r>
                      <a:r>
                        <a:rPr kumimoji="1" lang="en-US" altLang="ja-JP" sz="1400" baseline="30000" dirty="0" smtClean="0"/>
                        <a:t>st</a:t>
                      </a:r>
                      <a:r>
                        <a:rPr kumimoji="1" lang="en-US" altLang="ja-JP" sz="1400" baseline="0" dirty="0" smtClean="0"/>
                        <a:t> AP is found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Reduce number of scanning channels to 1 where AP are known to operate 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Current passive</a:t>
                      </a:r>
                      <a:r>
                        <a:rPr kumimoji="1" lang="en-US" altLang="ja-JP" sz="1400" baseline="0" dirty="0" smtClean="0"/>
                        <a:t> scanning (x = 100)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1100 ms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550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50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Passive scanning (x = 25)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275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 = 15)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153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10,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25, y = 10,</a:t>
                      </a:r>
                      <a:r>
                        <a:rPr kumimoji="1" lang="en-US" altLang="ja-JP" sz="1400" baseline="0" dirty="0" smtClean="0"/>
                        <a:t>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74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51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836712"/>
            <a:ext cx="8496944" cy="7067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Assumptions For Comparison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1560" y="1700808"/>
            <a:ext cx="792088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[No. of channels]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[Desired AP]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Only 1 AP on one of the 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[Passive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BI.</a:t>
            </a:r>
          </a:p>
          <a:p>
            <a:pPr marL="355600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[Active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 AP at least on every channel.</a:t>
            </a:r>
          </a:p>
          <a:p>
            <a:pPr marL="355600" lvl="1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[Hybrid scanning]</a:t>
            </a:r>
          </a:p>
          <a:p>
            <a:pPr marL="72390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“Passive scanning duration” +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More issues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8092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 for parameter tuning.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Methods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limitation of responding AP should be implemented in Probe Request.</a:t>
            </a:r>
          </a:p>
          <a:p>
            <a:pPr marL="7985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GB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Probe exchanges by Hybrid scanning also may cause packet flooding on channels which desired AP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exists.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Broadcast addressed</a:t>
            </a:r>
            <a:r>
              <a:rPr kumimoji="1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Probe Response doesn’t have acknowledge of reception.</a:t>
            </a:r>
          </a:p>
          <a:p>
            <a:pPr marL="8112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Me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thods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mitigating packet conflicts may be required.</a:t>
            </a:r>
            <a:endParaRPr kumimoji="1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772816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Move to add the following text to the clause 5 of the specification framework document:</a:t>
            </a:r>
            <a:endParaRPr kumimoji="1" lang="en-US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802.11ai shall mandate passive scanning execution before active scanning for 11ai STAs in order to reduce air-time occupancy.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Moved: </a:t>
            </a:r>
            <a:r>
              <a:rPr lang="en-US" altLang="ja-JP" dirty="0" err="1" smtClean="0">
                <a:solidFill>
                  <a:schemeClr val="tx1"/>
                </a:solidFill>
              </a:rPr>
              <a:t>Katsuo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</a:rPr>
              <a:t>Yunoki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Seconded: Lei Wang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Yes: 5	No:21 	Abstain:17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smtClean="0">
                <a:solidFill>
                  <a:schemeClr val="tx1"/>
                </a:solidFill>
              </a:rPr>
              <a:t>failed </a:t>
            </a:r>
            <a:endParaRPr kumimoji="1" lang="en-US" kern="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IEEE802.11-03/416r0  Fast active scan for measurement and handoff (Moo </a:t>
            </a:r>
            <a:r>
              <a:rPr lang="en-US" dirty="0" err="1" smtClean="0"/>
              <a:t>Ryong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r>
              <a:rPr lang="en-US" dirty="0" smtClean="0"/>
              <a:t>, </a:t>
            </a:r>
            <a:r>
              <a:rPr lang="en-US" dirty="0" err="1" smtClean="0"/>
              <a:t>Fujio</a:t>
            </a:r>
            <a:r>
              <a:rPr lang="en-US" dirty="0" smtClean="0"/>
              <a:t> Watanabe and Toshiro Kawahara)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IEEE802.11-10/922r2  Achievable gains in AP discovery (Marc </a:t>
            </a:r>
            <a:r>
              <a:rPr lang="en-US" dirty="0" err="1" smtClean="0"/>
              <a:t>Emmelmann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IEEE802.11-11/</a:t>
            </a:r>
            <a:r>
              <a:rPr lang="en-US" altLang="ja-JP" dirty="0" smtClean="0"/>
              <a:t>1413r3  Real air-time occupation by beacon and probe (</a:t>
            </a:r>
            <a:r>
              <a:rPr lang="en-US" altLang="ja-JP" dirty="0" err="1" smtClean="0"/>
              <a:t>Katsuo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Yunoki</a:t>
            </a:r>
            <a:r>
              <a:rPr lang="en-US" altLang="ja-JP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the text for Specification Framework Document (SFD).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Area: Section 5 (AP/Network discovery)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Before showing the text, supporting explanations are provided.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Mathematical </a:t>
            </a:r>
            <a:r>
              <a:rPr lang="en-GB" dirty="0" smtClean="0"/>
              <a:t>Comparison of</a:t>
            </a:r>
            <a:br>
              <a:rPr lang="en-GB" dirty="0" smtClean="0"/>
            </a:br>
            <a:r>
              <a:rPr lang="en-GB" dirty="0" smtClean="0"/>
              <a:t>A</a:t>
            </a:r>
            <a:r>
              <a:rPr lang="en-US" altLang="ja-JP" dirty="0" err="1" smtClean="0"/>
              <a:t>ir</a:t>
            </a:r>
            <a:r>
              <a:rPr lang="en-US" altLang="ja-JP" dirty="0" smtClean="0"/>
              <a:t>-time Occupancy Rate (1)</a:t>
            </a:r>
            <a:endParaRPr lang="en-GB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39752" y="60932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No. of STAs searching desired AP in a second.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36096" y="3645024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Note: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Responding AP is </a:t>
            </a:r>
            <a:r>
              <a:rPr kumimoji="1" lang="en-US" altLang="ja-JP" sz="2000" b="1" u="sng" dirty="0" smtClean="0">
                <a:solidFill>
                  <a:schemeClr val="tx1"/>
                </a:solidFill>
              </a:rPr>
              <a:t>only one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Packet conflicts aren’t considered.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175" y="1836191"/>
            <a:ext cx="73580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Mathematical Comparison of</a:t>
            </a:r>
            <a:br>
              <a:rPr lang="en-GB" dirty="0" smtClean="0"/>
            </a:br>
            <a:r>
              <a:rPr lang="en-GB" dirty="0" smtClean="0"/>
              <a:t>Air</a:t>
            </a:r>
            <a:r>
              <a:rPr lang="en-US" altLang="ja-JP" dirty="0" smtClean="0"/>
              <a:t>-time Occupancy Rate (2)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981200"/>
            <a:ext cx="8568952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scanning occupies much air-time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proportionally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number of STAs.</a:t>
            </a:r>
          </a:p>
          <a:p>
            <a:pPr marL="1085850" lvl="1" indent="-342900" eaLnBrk="1" hangingPunct="1">
              <a:spcBef>
                <a:spcPts val="600"/>
              </a:spcBef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Real condition is severer.</a:t>
            </a:r>
            <a:r>
              <a:rPr kumimoji="1" lang="ja-JP" alt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Because responding AP isn’t only one.</a:t>
            </a:r>
            <a:endParaRPr kumimoji="1" lang="en-GB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b="1" u="sng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Passive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 scanning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cause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 the air-time occupancy.  But it takes 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longer time to discover a desired AP.</a:t>
            </a:r>
          </a:p>
          <a:p>
            <a:pPr marL="1085850" lvl="1" indent="-342900" eaLnBrk="1" hangingPunct="1">
              <a:spcBef>
                <a:spcPts val="600"/>
              </a:spcBef>
              <a:defRPr/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ref.: doc. 12/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0276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r0 (KDDI)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1" lang="en-GB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Hybrid scanning</a:t>
            </a:r>
            <a:r>
              <a:rPr kumimoji="1" lang="en-GB" sz="24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proposed for an alternative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faster AP discovery as the following slides.</a:t>
            </a: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3491880" y="4869160"/>
            <a:ext cx="2016224" cy="43204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Concept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1700808"/>
            <a:ext cx="835292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Passive scanning before executing Active scanning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To detect Beacons or </a:t>
            </a:r>
            <a:r>
              <a:rPr kumimoji="1" lang="en-US" b="1" kern="0" dirty="0" smtClean="0">
                <a:solidFill>
                  <a:srgbClr val="FF0000"/>
                </a:solidFill>
                <a:latin typeface="+mn-lt"/>
                <a:ea typeface="+mn-ea"/>
              </a:rPr>
              <a:t>Probe Responses (broadcasted)</a:t>
            </a:r>
          </a:p>
          <a:p>
            <a:pPr marL="1203325" lvl="2" indent="-271463" eaLnBrk="1" hangingPunct="1">
              <a:spcBef>
                <a:spcPts val="400"/>
              </a:spcBef>
            </a:pPr>
            <a:r>
              <a:rPr kumimoji="1" lang="en-US" sz="2000" kern="0" dirty="0" smtClean="0">
                <a:solidFill>
                  <a:srgbClr val="000000"/>
                </a:solidFill>
                <a:latin typeface="+mn-lt"/>
                <a:ea typeface="+mn-ea"/>
              </a:rPr>
              <a:t>Probe Responses are responding to Probe Requests from other STAs.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Request only after no detection of a desired AP in Passive scanning duration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Waiting time for Probe Response for each channel is </a:t>
            </a:r>
            <a:r>
              <a:rPr kumimoji="1" lang="en-US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MaxChannelTime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.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It may be shorter than the one in current Active scanning.</a:t>
            </a: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altLang="ja-JP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AP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Response</a:t>
            </a:r>
            <a:r>
              <a:rPr kumimoji="1" lang="ja-JP" alt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to broadcast address</a:t>
            </a: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8100392" y="6021288"/>
            <a:ext cx="57606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8676456" y="2420888"/>
            <a:ext cx="0" cy="36004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flipH="1">
            <a:off x="8244408" y="2420888"/>
            <a:ext cx="432048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 bwMode="auto">
          <a:xfrm>
            <a:off x="2627784" y="1916832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Graphic of Hybrid Scanning</a:t>
            </a:r>
            <a:endParaRPr lang="en-GB" dirty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1403648" y="2564904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7740352" y="24208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1403648" y="3356992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1403648" y="414908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1403648" y="558924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683568" y="20608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3568" y="289532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368741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1560" y="512757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9592" y="422108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110080" y="1916832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18976" y="15294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Passive+Active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2123728" y="2852936"/>
            <a:ext cx="0" cy="3456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>
            <a:off x="7380312" y="5949280"/>
            <a:ext cx="0" cy="3684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2123728" y="6165304"/>
            <a:ext cx="52565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7" name="円弧 36"/>
          <p:cNvSpPr/>
          <p:nvPr/>
        </p:nvSpPr>
        <p:spPr bwMode="auto">
          <a:xfrm>
            <a:off x="2915816" y="2204864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円弧 37"/>
          <p:cNvSpPr/>
          <p:nvPr/>
        </p:nvSpPr>
        <p:spPr bwMode="auto">
          <a:xfrm>
            <a:off x="3995936" y="3068960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円弧 38"/>
          <p:cNvSpPr/>
          <p:nvPr/>
        </p:nvSpPr>
        <p:spPr bwMode="auto">
          <a:xfrm>
            <a:off x="5076056" y="3933056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円弧 39"/>
          <p:cNvSpPr/>
          <p:nvPr/>
        </p:nvSpPr>
        <p:spPr bwMode="auto">
          <a:xfrm>
            <a:off x="6156176" y="4581128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275856" y="5935632"/>
            <a:ext cx="2808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Total scanning time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92280" y="13407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@2.4GHz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48064" y="1897087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 Scanning order is implementation dependent.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   Active scanning duration =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MaxChannelTime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80608" y="2708920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3162904" y="2708920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760728" y="350100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4243024" y="350100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6817896" y="494116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6300192" y="494116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Behavior</a:t>
            </a:r>
            <a:r>
              <a:rPr lang="en-GB" dirty="0" smtClean="0"/>
              <a:t>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Longer Passive scanning duration per each channel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takes longer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to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complete scanning in all channels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Shorter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Passive scanning duration increases number of Probe Requests and Responses. 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required.</a:t>
            </a:r>
            <a:endParaRPr kumimoji="1" lang="en-GB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3275856" y="4725144"/>
            <a:ext cx="2520280" cy="79208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AP discovery time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9797" y="2204864"/>
            <a:ext cx="413067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180679"/>
            <a:ext cx="413067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27984" y="201032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198884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2987824" y="4581128"/>
            <a:ext cx="1224136" cy="432048"/>
          </a:xfrm>
          <a:prstGeom prst="borderCallout3">
            <a:avLst>
              <a:gd name="adj1" fmla="val -4767"/>
              <a:gd name="adj2" fmla="val 77777"/>
              <a:gd name="adj3" fmla="val -4766"/>
              <a:gd name="adj4" fmla="val 77744"/>
              <a:gd name="adj5" fmla="val -2882"/>
              <a:gd name="adj6" fmla="val 77742"/>
              <a:gd name="adj7" fmla="val -81042"/>
              <a:gd name="adj8" fmla="val 9230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8.3msec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7524328" y="4221088"/>
            <a:ext cx="1224136" cy="432048"/>
          </a:xfrm>
          <a:prstGeom prst="borderCallout3">
            <a:avLst>
              <a:gd name="adj1" fmla="val 101055"/>
              <a:gd name="adj2" fmla="val 94376"/>
              <a:gd name="adj3" fmla="val 171603"/>
              <a:gd name="adj4" fmla="val 106793"/>
              <a:gd name="adj5" fmla="val 255793"/>
              <a:gd name="adj6" fmla="val 121316"/>
              <a:gd name="adj7" fmla="val 271697"/>
              <a:gd name="adj8" fmla="val 9852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5.7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508104" y="357301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Faster!!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4972</TotalTime>
  <Words>1332</Words>
  <Application>Microsoft Office PowerPoint</Application>
  <PresentationFormat>画面に合わせる (4:3)</PresentationFormat>
  <Paragraphs>273</Paragraphs>
  <Slides>16</Slides>
  <Notes>16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place presentation subject title text here]</vt:lpstr>
      <vt:lpstr>Document</vt:lpstr>
      <vt:lpstr>Hybrid Scanning</vt:lpstr>
      <vt:lpstr>Abstract</vt:lpstr>
      <vt:lpstr>Conformance w/ TGai PAR &amp; 5C</vt:lpstr>
      <vt:lpstr>Mathematical Comparison of Air-time Occupancy Rate (1)</vt:lpstr>
      <vt:lpstr>Mathematical Comparison of Air-time Occupancy Rate (2)</vt:lpstr>
      <vt:lpstr>Concept of Hybrid Scanning</vt:lpstr>
      <vt:lpstr>Graphic of Hybrid Scanning</vt:lpstr>
      <vt:lpstr>Behavior of Hybrid Scanning</vt:lpstr>
      <vt:lpstr>Example of Hybrid Scanning (AP discovery time on the channel which the desired AP exists)</vt:lpstr>
      <vt:lpstr>Example of Hybrid Scanning (Air time occupancy rate on the channel which the desired AP exists)</vt:lpstr>
      <vt:lpstr>Air-time Occupancy Rate</vt:lpstr>
      <vt:lpstr>Assumed Gains in AP Discovery Time (No. of STAs = 100)</vt:lpstr>
      <vt:lpstr>Assumptions For Comparison</vt:lpstr>
      <vt:lpstr>More issues</vt:lpstr>
      <vt:lpstr>Motion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Optimized Hybrid Scanning</dc:title>
  <dc:creator>S026115</dc:creator>
  <cp:lastModifiedBy>Katsuo Yunoki</cp:lastModifiedBy>
  <cp:revision>91</cp:revision>
  <cp:lastPrinted>1601-01-01T00:00:00Z</cp:lastPrinted>
  <dcterms:created xsi:type="dcterms:W3CDTF">2012-01-24T01:16:49Z</dcterms:created>
  <dcterms:modified xsi:type="dcterms:W3CDTF">2012-03-14T03:25:05Z</dcterms:modified>
</cp:coreProperties>
</file>