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8" r:id="rId4"/>
    <p:sldId id="269" r:id="rId5"/>
    <p:sldId id="270" r:id="rId6"/>
    <p:sldId id="271" r:id="rId7"/>
    <p:sldId id="273" r:id="rId8"/>
    <p:sldId id="272" r:id="rId9"/>
    <p:sldId id="283" r:id="rId10"/>
    <p:sldId id="284" r:id="rId11"/>
    <p:sldId id="285" r:id="rId12"/>
    <p:sldId id="287" r:id="rId13"/>
    <p:sldId id="286" r:id="rId14"/>
    <p:sldId id="278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W" initials="LeiW" lastIdx="12" clrIdx="0"/>
  <p:cmAuthor id="1" name="Katsuo Yunoki" initials="KY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811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2012-03-1</a:t>
            </a:r>
            <a:r>
              <a:rPr lang="en-US" altLang="ja-JP" sz="2000" b="0" dirty="0" smtClean="0"/>
              <a:t>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780928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1989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41608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843808" y="2636912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59996"/>
              <a:gd name="adj8" fmla="val 10578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804248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65932"/>
              <a:gd name="adj8" fmla="val 1421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20%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13" y="2121247"/>
            <a:ext cx="71405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42980" y="36450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6486996" y="3068960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8028384" y="4077072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 to add the following text to the clause 5 of the specification framework document: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802.11ai </a:t>
            </a:r>
            <a:r>
              <a:rPr lang="en-US" altLang="ja-JP" dirty="0" smtClean="0">
                <a:solidFill>
                  <a:schemeClr val="tx1"/>
                </a:solidFill>
              </a:rPr>
              <a:t>shall mandate passive scanning execution before active scanning for 11ai STAs in order to reduce air-time </a:t>
            </a:r>
            <a:r>
              <a:rPr lang="en-US" altLang="ja-JP" dirty="0" smtClean="0">
                <a:solidFill>
                  <a:schemeClr val="tx1"/>
                </a:solidFill>
              </a:rPr>
              <a:t>occupancy.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Moved</a:t>
            </a:r>
            <a:r>
              <a:rPr lang="en-US" altLang="ja-JP" dirty="0" smtClean="0">
                <a:solidFill>
                  <a:schemeClr val="tx1"/>
                </a:solidFill>
              </a:rPr>
              <a:t>: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Seconded</a:t>
            </a:r>
            <a:r>
              <a:rPr lang="en-US" altLang="ja-JP" dirty="0" smtClean="0">
                <a:solidFill>
                  <a:schemeClr val="tx1"/>
                </a:solidFill>
              </a:rPr>
              <a:t>: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Yes</a:t>
            </a:r>
            <a:r>
              <a:rPr lang="en-US" altLang="ja-JP" dirty="0" smtClean="0">
                <a:solidFill>
                  <a:schemeClr val="tx1"/>
                </a:solidFill>
              </a:rPr>
              <a:t>: No: Abstain: 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</a:t>
            </a:r>
            <a:r>
              <a:rPr lang="en-US" altLang="ja-JP" dirty="0" err="1" smtClean="0"/>
              <a:t>Katsuo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797" y="2204864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80679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2987824" y="4581128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8.3msec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221088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5.7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4931</TotalTime>
  <Words>1331</Words>
  <Application>Microsoft Office PowerPoint</Application>
  <PresentationFormat>画面に合わせる (4:3)</PresentationFormat>
  <Paragraphs>272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Hybrid Scanning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Hybrid Scanning</dc:title>
  <dc:creator>S026115</dc:creator>
  <cp:lastModifiedBy>Katsuo Yunoki</cp:lastModifiedBy>
  <cp:revision>89</cp:revision>
  <cp:lastPrinted>1601-01-01T00:00:00Z</cp:lastPrinted>
  <dcterms:created xsi:type="dcterms:W3CDTF">2012-01-24T01:16:49Z</dcterms:created>
  <dcterms:modified xsi:type="dcterms:W3CDTF">2012-03-13T20:14:16Z</dcterms:modified>
</cp:coreProperties>
</file>