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8" r:id="rId4"/>
    <p:sldId id="269" r:id="rId5"/>
    <p:sldId id="270" r:id="rId6"/>
    <p:sldId id="271" r:id="rId7"/>
    <p:sldId id="273" r:id="rId8"/>
    <p:sldId id="272" r:id="rId9"/>
    <p:sldId id="283" r:id="rId10"/>
    <p:sldId id="284" r:id="rId11"/>
    <p:sldId id="285" r:id="rId12"/>
    <p:sldId id="287" r:id="rId13"/>
    <p:sldId id="286" r:id="rId14"/>
    <p:sldId id="278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iW" initials="LeiW" lastIdx="12" clrIdx="0"/>
  <p:cmAuthor id="1" name="Katsuo Yunoki" initials="KY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Hybrid Scanning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811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780928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9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41989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6"/>
            <a:ext cx="41608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Air time occupancy rate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線吹き出し 3 (枠付き) 30"/>
          <p:cNvSpPr/>
          <p:nvPr/>
        </p:nvSpPr>
        <p:spPr bwMode="auto">
          <a:xfrm>
            <a:off x="2843808" y="2636912"/>
            <a:ext cx="1224136" cy="432048"/>
          </a:xfrm>
          <a:prstGeom prst="borderCallout3">
            <a:avLst>
              <a:gd name="adj1" fmla="val 95176"/>
              <a:gd name="adj2" fmla="val 87114"/>
              <a:gd name="adj3" fmla="val 101056"/>
              <a:gd name="adj4" fmla="val 88119"/>
              <a:gd name="adj5" fmla="val 91182"/>
              <a:gd name="adj6" fmla="val 87079"/>
              <a:gd name="adj7" fmla="val 159996"/>
              <a:gd name="adj8" fmla="val 10578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線吹き出し 3 (枠付き) 31"/>
          <p:cNvSpPr/>
          <p:nvPr/>
        </p:nvSpPr>
        <p:spPr bwMode="auto">
          <a:xfrm>
            <a:off x="6804248" y="2276872"/>
            <a:ext cx="1224136" cy="432048"/>
          </a:xfrm>
          <a:prstGeom prst="borderCallout3">
            <a:avLst>
              <a:gd name="adj1" fmla="val 9931"/>
              <a:gd name="adj2" fmla="val 99564"/>
              <a:gd name="adj3" fmla="val 1113"/>
              <a:gd name="adj4" fmla="val 100569"/>
              <a:gd name="adj5" fmla="val 11816"/>
              <a:gd name="adj6" fmla="val 100566"/>
              <a:gd name="adj7" fmla="val 65932"/>
              <a:gd name="adj8" fmla="val 1421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20%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80112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Higher!!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13" y="2121247"/>
            <a:ext cx="71405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Air-time Occupancy Rate</a:t>
            </a:r>
            <a:endParaRPr lang="en-GB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0572" y="582675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6876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Active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42980" y="36450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Hybrid scanning *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42980" y="45718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Passive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Passive scanning duration of Hybrid scanning is 10msec.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6486996" y="3068960"/>
            <a:ext cx="1008112" cy="576064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126876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Occupancy rate is reduced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Hybrid scanning compared with Active scanning.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8028384" y="4077072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8028384" y="2564904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33%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92204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Assumed Gains in AP Discovery Time</a:t>
            </a:r>
            <a:br>
              <a:rPr lang="en-US" dirty="0" smtClean="0"/>
            </a:br>
            <a:r>
              <a:rPr lang="en-US" dirty="0" smtClean="0"/>
              <a:t>(No. of STAs = 100)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x = Passive scanning duration (= BI)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y =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MaxChannelTime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z = Passive scanning duration for Hybrid scanning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467544" y="2132856"/>
          <a:ext cx="8136904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/>
                <a:gridCol w="1524000"/>
                <a:gridCol w="1524000"/>
                <a:gridCol w="1908720"/>
              </a:tblGrid>
              <a:tr h="40545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find all APs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</a:t>
                      </a:r>
                      <a:r>
                        <a:rPr kumimoji="1" lang="en-US" altLang="ja-JP" sz="1400" baseline="0" dirty="0" smtClean="0"/>
                        <a:t> all channels,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stop after 1</a:t>
                      </a:r>
                      <a:r>
                        <a:rPr kumimoji="1" lang="en-US" altLang="ja-JP" sz="1400" baseline="30000" dirty="0" smtClean="0"/>
                        <a:t>st</a:t>
                      </a:r>
                      <a:r>
                        <a:rPr kumimoji="1" lang="en-US" altLang="ja-JP" sz="1400" baseline="0" dirty="0" smtClean="0"/>
                        <a:t> AP is found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Reduce number of scanning channels to 1 where AP are known to operate 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Current passive</a:t>
                      </a:r>
                      <a:r>
                        <a:rPr kumimoji="1" lang="en-US" altLang="ja-JP" sz="1400" baseline="0" dirty="0" smtClean="0"/>
                        <a:t> scanning (x = 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1100 ms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550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Passive scanning (x = 25)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275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 = 15)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153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10,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25, y = 10,</a:t>
                      </a:r>
                      <a:r>
                        <a:rPr kumimoji="1" lang="en-US" altLang="ja-JP" sz="1400" baseline="0" dirty="0" smtClean="0"/>
                        <a:t>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74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51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96944" cy="706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Assumptions For Comparison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1700808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[No. of channels]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[Desired AP]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Only 1 AP on one of the 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[Passive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BI.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[Active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 AP at least on every channel.</a:t>
            </a:r>
          </a:p>
          <a:p>
            <a:pPr marL="355600" lvl="1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[Hybrid scanning]</a:t>
            </a:r>
          </a:p>
          <a:p>
            <a:pPr marL="72390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“Passive scanning duration” +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issues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8092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 for parameter tuning.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limitation of responding AP should be implemented in Probe Request.</a:t>
            </a:r>
          </a:p>
          <a:p>
            <a:pPr marL="7985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exchanges by Hybrid scanning also may cause packet flooding on channels which desired AP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exists.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addressed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Probe Response doesn’t have acknowledge of reception.</a:t>
            </a:r>
          </a:p>
          <a:p>
            <a:pPr marL="8112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thods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mitigating packet conflicts may be required.</a:t>
            </a:r>
            <a:endParaRPr kumimoji="1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Do you agree to include the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following text in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SFD?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Y/N/A =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Proposed text for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SFD in Section 5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	TGai will consider the possibility of mandating Passive scanning execution before Active scanning for 11ai STAs in order to reduce air-time occupancy.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IEEE802.11-03/416r0  Fast active scan for measurement and handoff (Moo </a:t>
            </a:r>
            <a:r>
              <a:rPr lang="en-US" dirty="0" err="1" smtClean="0"/>
              <a:t>Ryong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err="1" smtClean="0"/>
              <a:t>Fujio</a:t>
            </a:r>
            <a:r>
              <a:rPr lang="en-US" dirty="0" smtClean="0"/>
              <a:t> Watanabe and Toshiro Kawahara)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IEEE802.11-10/922r2  Achievable gains in AP discovery (Marc </a:t>
            </a:r>
            <a:r>
              <a:rPr lang="en-US" dirty="0" err="1" smtClean="0"/>
              <a:t>Emmelmann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IEEE802.11-11/</a:t>
            </a:r>
            <a:r>
              <a:rPr lang="en-US" altLang="ja-JP" dirty="0" smtClean="0"/>
              <a:t>1413r3  Real air-time occupation by beacon and probe (</a:t>
            </a:r>
            <a:r>
              <a:rPr lang="en-US" altLang="ja-JP" dirty="0" err="1" smtClean="0"/>
              <a:t>Katsuo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the text for Specification Framework Document (SFD).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Area: Section 5 (AP/Network discovery)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Before showing the text, supporting explanations are provided.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Mathematical </a:t>
            </a:r>
            <a:r>
              <a:rPr lang="en-GB" dirty="0" smtClean="0"/>
              <a:t>Comparison of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US" altLang="ja-JP" dirty="0" err="1" smtClean="0"/>
              <a:t>ir</a:t>
            </a:r>
            <a:r>
              <a:rPr lang="en-US" altLang="ja-JP" dirty="0" smtClean="0"/>
              <a:t>-time Occupancy Rate (1)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2" y="6093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STAs searching desired AP in a second.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36096" y="3645024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Responding AP is </a:t>
            </a:r>
            <a:r>
              <a:rPr kumimoji="1" lang="en-US" altLang="ja-JP" sz="2000" b="1" u="sng" dirty="0" smtClean="0">
                <a:solidFill>
                  <a:schemeClr val="tx1"/>
                </a:solidFill>
              </a:rPr>
              <a:t>only one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Packet conflicts aren’t considered.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175" y="1836191"/>
            <a:ext cx="73580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Mathematical Comparison of</a:t>
            </a:r>
            <a:br>
              <a:rPr lang="en-GB" dirty="0" smtClean="0"/>
            </a:br>
            <a:r>
              <a:rPr lang="en-GB" dirty="0" smtClean="0"/>
              <a:t>Air</a:t>
            </a:r>
            <a:r>
              <a:rPr lang="en-US" altLang="ja-JP" dirty="0" smtClean="0"/>
              <a:t>-time Occupancy Rate (2)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981200"/>
            <a:ext cx="856895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 occupies much air-time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proportionally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number of STAs.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Real condition is severer.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responding AP isn’t only one.</a:t>
            </a:r>
            <a:endParaRPr kumimoji="1" lang="en-GB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b="1" u="sng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Passive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 scanning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cause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 the air-time occupancy.  But it takes 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longer time to discover a desired AP.</a:t>
            </a:r>
          </a:p>
          <a:p>
            <a:pPr marL="1085850" lvl="1" indent="-342900" eaLnBrk="1" hangingPunct="1">
              <a:spcBef>
                <a:spcPts val="600"/>
              </a:spcBef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ref.: doc. 12/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0276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r0 (KDDI)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1" lang="en-GB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Hybrid scanning</a:t>
            </a:r>
            <a:r>
              <a:rPr kumimoji="1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proposed for an alternative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faster AP discovery as the following slides.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491880" y="4869160"/>
            <a:ext cx="2016224" cy="43204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Passive scanning before executing Active scanning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To detect Beacons or </a:t>
            </a:r>
            <a:r>
              <a:rPr kumimoji="1" lang="en-US" b="1" kern="0" dirty="0" smtClean="0">
                <a:solidFill>
                  <a:srgbClr val="FF0000"/>
                </a:solidFill>
                <a:latin typeface="+mn-lt"/>
                <a:ea typeface="+mn-ea"/>
              </a:rPr>
              <a:t>Probe Responses (broadcasted)</a:t>
            </a:r>
          </a:p>
          <a:p>
            <a:pPr marL="1203325" lvl="2" indent="-271463" eaLnBrk="1" hangingPunct="1">
              <a:spcBef>
                <a:spcPts val="400"/>
              </a:spcBef>
            </a:pPr>
            <a:r>
              <a:rPr kumimoji="1" lang="en-US" sz="2000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Responses are responding to Probe Requests from other STAs.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Request only after no detection of a desired AP in Passive scanning duration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Waiting time for Probe Response for each channel is </a:t>
            </a:r>
            <a:r>
              <a:rPr kumimoji="1" lang="en-US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MaxChannelTime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It may be shorter than the one in current Active scanning.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AP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Response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to broadcast address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8100392" y="6021288"/>
            <a:ext cx="57606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8676456" y="2420888"/>
            <a:ext cx="0" cy="36004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8244408" y="2420888"/>
            <a:ext cx="432048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27784" y="1916832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Graphic of Hybrid Scanning</a:t>
            </a:r>
            <a:endParaRPr lang="en-GB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403648" y="2564904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774035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403648" y="3356992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1403648" y="414908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403648" y="558924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683568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289532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874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51275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9592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110080" y="1916832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8976" y="15294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Passive+Active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123728" y="285293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7380312" y="5949280"/>
            <a:ext cx="0" cy="3684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2123728" y="6165304"/>
            <a:ext cx="52565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円弧 36"/>
          <p:cNvSpPr/>
          <p:nvPr/>
        </p:nvSpPr>
        <p:spPr bwMode="auto">
          <a:xfrm>
            <a:off x="2915816" y="2204864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弧 37"/>
          <p:cNvSpPr/>
          <p:nvPr/>
        </p:nvSpPr>
        <p:spPr bwMode="auto">
          <a:xfrm>
            <a:off x="3995936" y="3068960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弧 38"/>
          <p:cNvSpPr/>
          <p:nvPr/>
        </p:nvSpPr>
        <p:spPr bwMode="auto">
          <a:xfrm>
            <a:off x="5076056" y="3933056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弧 39"/>
          <p:cNvSpPr/>
          <p:nvPr/>
        </p:nvSpPr>
        <p:spPr bwMode="auto">
          <a:xfrm>
            <a:off x="6156176" y="4581128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75856" y="5935632"/>
            <a:ext cx="2808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Total scanning time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92280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@2.4GHz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48064" y="1897087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Scanning order is implementation dependent.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Active scanning duration =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80608" y="2708920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162904" y="2708920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760728" y="350100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43024" y="350100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17896" y="494116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6300192" y="494116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Behavior</a:t>
            </a:r>
            <a:r>
              <a:rPr lang="en-GB" dirty="0" smtClean="0"/>
              <a:t>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Longer Passive scanning duration per each channel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takes longer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complete scanning in all channels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Shorter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Passive scanning duration increases number of Probe Requests and Responses. 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required.</a:t>
            </a:r>
            <a:endParaRPr kumimoji="1" lang="en-GB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275856" y="4725144"/>
            <a:ext cx="2520280" cy="79208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AP discovery time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9797" y="2204864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80679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7984" y="201032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2987824" y="4581128"/>
            <a:ext cx="1224136" cy="432048"/>
          </a:xfrm>
          <a:prstGeom prst="borderCallout3">
            <a:avLst>
              <a:gd name="adj1" fmla="val -4767"/>
              <a:gd name="adj2" fmla="val 77777"/>
              <a:gd name="adj3" fmla="val -4766"/>
              <a:gd name="adj4" fmla="val 77744"/>
              <a:gd name="adj5" fmla="val -2882"/>
              <a:gd name="adj6" fmla="val 77742"/>
              <a:gd name="adj7" fmla="val -81042"/>
              <a:gd name="adj8" fmla="val 923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8.3msec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7524328" y="4221088"/>
            <a:ext cx="1224136" cy="432048"/>
          </a:xfrm>
          <a:prstGeom prst="borderCallout3">
            <a:avLst>
              <a:gd name="adj1" fmla="val 101055"/>
              <a:gd name="adj2" fmla="val 94376"/>
              <a:gd name="adj3" fmla="val 171603"/>
              <a:gd name="adj4" fmla="val 106793"/>
              <a:gd name="adj5" fmla="val 255793"/>
              <a:gd name="adj6" fmla="val 121316"/>
              <a:gd name="adj7" fmla="val 271697"/>
              <a:gd name="adj8" fmla="val 985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5.7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08104" y="35730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Faster!!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4927</TotalTime>
  <Words>1305</Words>
  <Application>Microsoft Office PowerPoint</Application>
  <PresentationFormat>画面に合わせる (4:3)</PresentationFormat>
  <Paragraphs>272</Paragraphs>
  <Slides>16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place presentation subject title text here]</vt:lpstr>
      <vt:lpstr>Document</vt:lpstr>
      <vt:lpstr>Hybrid Scanning</vt:lpstr>
      <vt:lpstr>Abstract</vt:lpstr>
      <vt:lpstr>Conformance w/ TGai PAR &amp; 5C</vt:lpstr>
      <vt:lpstr>Mathematical Comparison of Air-time Occupancy Rate (1)</vt:lpstr>
      <vt:lpstr>Mathematical Comparison of Air-time Occupancy Rate (2)</vt:lpstr>
      <vt:lpstr>Concept of Hybrid Scanning</vt:lpstr>
      <vt:lpstr>Graphic of Hybrid Scanning</vt:lpstr>
      <vt:lpstr>Behavior of Hybrid Scanning</vt:lpstr>
      <vt:lpstr>Example of Hybrid Scanning (AP discovery time on the channel which the desired AP exists)</vt:lpstr>
      <vt:lpstr>Example of Hybrid Scanning (Air time occupancy rate on the channel which the desired AP exists)</vt:lpstr>
      <vt:lpstr>Air-time Occupancy Rate</vt:lpstr>
      <vt:lpstr>Assumed Gains in AP Discovery Time (No. of STAs = 100)</vt:lpstr>
      <vt:lpstr>Assumptions For Comparison</vt:lpstr>
      <vt:lpstr>More issues</vt:lpstr>
      <vt:lpstr>Motion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Hybrid Scanning</dc:title>
  <dc:creator>S026115</dc:creator>
  <cp:lastModifiedBy>Katsuo Yunoki</cp:lastModifiedBy>
  <cp:revision>87</cp:revision>
  <cp:lastPrinted>1601-01-01T00:00:00Z</cp:lastPrinted>
  <dcterms:created xsi:type="dcterms:W3CDTF">2012-01-24T01:16:49Z</dcterms:created>
  <dcterms:modified xsi:type="dcterms:W3CDTF">2012-03-13T08:04:42Z</dcterms:modified>
</cp:coreProperties>
</file>