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270" r:id="rId4"/>
    <p:sldId id="271" r:id="rId5"/>
    <p:sldId id="272" r:id="rId6"/>
    <p:sldId id="273" r:id="rId7"/>
    <p:sldId id="274" r:id="rId8"/>
    <p:sldId id="275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March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-12/</a:t>
            </a:r>
            <a:r>
              <a:rPr lang="en-US" altLang="ja-JP" sz="1800" b="1" dirty="0" smtClean="0"/>
              <a:t>0275r0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2400" dirty="0" smtClean="0"/>
              <a:t>Higher Layer</a:t>
            </a:r>
            <a:r>
              <a:rPr lang="en-GB" sz="2400" dirty="0" smtClean="0"/>
              <a:t> Configuration Function </a:t>
            </a:r>
            <a:r>
              <a:rPr lang="en-GB" sz="2400" dirty="0" smtClean="0"/>
              <a:t>for </a:t>
            </a:r>
            <a:r>
              <a:rPr lang="en-GB" sz="2400" dirty="0" err="1" smtClean="0"/>
              <a:t>TGai</a:t>
            </a:r>
            <a:r>
              <a:rPr lang="en-GB" sz="2400" dirty="0" smtClean="0"/>
              <a:t> SFD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2012-</a:t>
            </a:r>
            <a:r>
              <a:rPr lang="en-US" altLang="ja-JP" sz="2000" b="0" dirty="0" smtClean="0"/>
              <a:t>03-03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describes proposed text for </a:t>
            </a:r>
            <a:r>
              <a:rPr lang="en-GB" dirty="0" err="1" smtClean="0"/>
              <a:t>TGai</a:t>
            </a:r>
            <a:r>
              <a:rPr lang="en-GB" dirty="0" smtClean="0"/>
              <a:t> SFD Section 4 (IP address assignment)</a:t>
            </a:r>
            <a:r>
              <a:rPr lang="en-GB" dirty="0" smtClean="0"/>
              <a:t>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Example implementation: 12/0032r3, 12/0033r1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58920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 </a:t>
            </a:r>
            <a:r>
              <a:rPr lang="en-GB" dirty="0" smtClean="0"/>
              <a:t>for </a:t>
            </a:r>
            <a:r>
              <a:rPr lang="en-GB" dirty="0" err="1" smtClean="0"/>
              <a:t>TGai</a:t>
            </a:r>
            <a:r>
              <a:rPr lang="en-GB" dirty="0" smtClean="0"/>
              <a:t> SFD Clause 4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</a:t>
            </a:r>
            <a:r>
              <a:rPr lang="en-GB" sz="2000" dirty="0" err="1" smtClean="0"/>
              <a:t>TGai</a:t>
            </a:r>
            <a:r>
              <a:rPr lang="en-GB" sz="2000" dirty="0" smtClean="0"/>
              <a:t> </a:t>
            </a:r>
            <a:r>
              <a:rPr lang="en-GB" sz="2000" dirty="0" err="1" smtClean="0"/>
              <a:t>ammendments</a:t>
            </a:r>
            <a:r>
              <a:rPr lang="en-GB" sz="2000" dirty="0" smtClean="0"/>
              <a:t> </a:t>
            </a:r>
            <a:r>
              <a:rPr lang="en-GB" sz="2000" dirty="0" smtClean="0"/>
              <a:t>support higher layer configuration function (HLCF).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</a:t>
            </a:r>
            <a:r>
              <a:rPr lang="en-GB" sz="2000" dirty="0" smtClean="0"/>
              <a:t>e HLCF </a:t>
            </a:r>
            <a:r>
              <a:rPr lang="en-GB" sz="2000" dirty="0" err="1" smtClean="0"/>
              <a:t>inlcudes</a:t>
            </a:r>
            <a:r>
              <a:rPr lang="en-GB" sz="2000" dirty="0" smtClean="0"/>
              <a:t> IPv4 and IPv6.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HLCF is able to carry the following parameters.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IP address and </a:t>
            </a:r>
            <a:r>
              <a:rPr lang="en-GB" sz="1800" dirty="0" err="1" smtClean="0"/>
              <a:t>netmask</a:t>
            </a:r>
            <a:r>
              <a:rPr lang="en-GB" sz="1800" dirty="0" smtClean="0"/>
              <a:t>/prefix length for the STA.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Default gateway’s IP address.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Default gateway’s MAC address.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DNS servers’ addresses.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HLCF supports vendor specific functions.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HLCF parameters are carried as </a:t>
            </a:r>
            <a:r>
              <a:rPr lang="en-GB" sz="2000" dirty="0" err="1" smtClean="0"/>
              <a:t>IEs</a:t>
            </a:r>
            <a:r>
              <a:rPr lang="en-GB" sz="2000" dirty="0" smtClean="0"/>
              <a:t> in Association Request/Response Frames. 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Strawpoll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Are you in favor to add the following statement to the </a:t>
            </a:r>
            <a:r>
              <a:rPr lang="en-US" dirty="0" err="1" smtClean="0"/>
              <a:t>TGai</a:t>
            </a:r>
            <a:r>
              <a:rPr lang="en-US" dirty="0" smtClean="0"/>
              <a:t> Spec Framework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</a:t>
            </a:r>
            <a:r>
              <a:rPr lang="en-GB" dirty="0" smtClean="0"/>
              <a:t>The </a:t>
            </a:r>
            <a:r>
              <a:rPr lang="en-GB" dirty="0" err="1" smtClean="0"/>
              <a:t>TGai</a:t>
            </a:r>
            <a:r>
              <a:rPr lang="en-GB" dirty="0" smtClean="0"/>
              <a:t> </a:t>
            </a:r>
            <a:r>
              <a:rPr lang="en-GB" dirty="0" err="1" smtClean="0"/>
              <a:t>ammendments</a:t>
            </a:r>
            <a:r>
              <a:rPr lang="en-GB" dirty="0" smtClean="0"/>
              <a:t> support higher layer configuration function (HLCF)</a:t>
            </a:r>
            <a:r>
              <a:rPr lang="en-GB" dirty="0" smtClean="0"/>
              <a:t>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Y:</a:t>
            </a:r>
          </a:p>
          <a:p>
            <a:pPr>
              <a:buNone/>
            </a:pPr>
            <a:r>
              <a:rPr lang="en-US" altLang="ja-JP" dirty="0" smtClean="0"/>
              <a:t>N:</a:t>
            </a:r>
          </a:p>
          <a:p>
            <a:pPr>
              <a:buNone/>
            </a:pPr>
            <a:r>
              <a:rPr lang="en-US" altLang="ja-JP" dirty="0" smtClean="0"/>
              <a:t>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Strawpoll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Are you in favor to add the following statement to the </a:t>
            </a:r>
            <a:r>
              <a:rPr lang="en-US" dirty="0" err="1" smtClean="0"/>
              <a:t>TGai</a:t>
            </a:r>
            <a:r>
              <a:rPr lang="en-US" dirty="0" smtClean="0"/>
              <a:t> Spec Framework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</a:t>
            </a:r>
            <a:r>
              <a:rPr lang="en-GB" dirty="0" smtClean="0"/>
              <a:t>The HLCF </a:t>
            </a:r>
            <a:r>
              <a:rPr lang="en-GB" dirty="0" err="1" smtClean="0"/>
              <a:t>inlcudes</a:t>
            </a:r>
            <a:r>
              <a:rPr lang="en-GB" dirty="0" smtClean="0"/>
              <a:t> IPv4 and IPv6</a:t>
            </a:r>
            <a:r>
              <a:rPr lang="en-GB" dirty="0" smtClean="0"/>
              <a:t>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Y:</a:t>
            </a:r>
          </a:p>
          <a:p>
            <a:pPr>
              <a:buNone/>
            </a:pPr>
            <a:r>
              <a:rPr lang="en-US" altLang="ja-JP" dirty="0" smtClean="0"/>
              <a:t>N:</a:t>
            </a:r>
          </a:p>
          <a:p>
            <a:pPr>
              <a:buNone/>
            </a:pPr>
            <a:r>
              <a:rPr lang="en-US" altLang="ja-JP" dirty="0" smtClean="0"/>
              <a:t>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Strawpoll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Are you in favor to add the following statement to the </a:t>
            </a:r>
            <a:r>
              <a:rPr lang="en-US" dirty="0" err="1" smtClean="0"/>
              <a:t>TGai</a:t>
            </a:r>
            <a:r>
              <a:rPr lang="en-US" dirty="0" smtClean="0"/>
              <a:t> Spec Framework</a:t>
            </a:r>
            <a:r>
              <a:rPr lang="en-US" dirty="0" smtClean="0"/>
              <a:t>:</a:t>
            </a:r>
          </a:p>
          <a:p>
            <a:pPr marL="457200" indent="-45720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</a:t>
            </a:r>
            <a:r>
              <a:rPr lang="en-GB" sz="2000" dirty="0" smtClean="0"/>
              <a:t>HLCF is able to carry the following parameters.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IP address and </a:t>
            </a:r>
            <a:r>
              <a:rPr lang="en-GB" sz="1800" dirty="0" err="1" smtClean="0"/>
              <a:t>netmask</a:t>
            </a:r>
            <a:r>
              <a:rPr lang="en-GB" sz="1800" dirty="0" smtClean="0"/>
              <a:t>/prefix length for the STA.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Default gateway’s IP address.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Default gateway’s MAC address.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DNS servers’ addresses.</a:t>
            </a:r>
            <a:endParaRPr lang="en-GB" sz="1800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Y:</a:t>
            </a:r>
          </a:p>
          <a:p>
            <a:pPr>
              <a:buNone/>
            </a:pPr>
            <a:r>
              <a:rPr lang="en-US" altLang="ja-JP" dirty="0" smtClean="0"/>
              <a:t>N:</a:t>
            </a:r>
          </a:p>
          <a:p>
            <a:pPr>
              <a:buNone/>
            </a:pPr>
            <a:r>
              <a:rPr lang="en-US" altLang="ja-JP" dirty="0" smtClean="0"/>
              <a:t>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Strawpoll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Are you in favor to add the following statement to the </a:t>
            </a:r>
            <a:r>
              <a:rPr lang="en-US" dirty="0" err="1" smtClean="0"/>
              <a:t>TGai</a:t>
            </a:r>
            <a:r>
              <a:rPr lang="en-US" dirty="0" smtClean="0"/>
              <a:t> Spec Framework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</a:t>
            </a:r>
            <a:r>
              <a:rPr lang="en-GB" dirty="0" smtClean="0"/>
              <a:t>The HLCF supports vendor specific functions</a:t>
            </a:r>
            <a:r>
              <a:rPr lang="en-GB" dirty="0" smtClean="0"/>
              <a:t>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Y:</a:t>
            </a:r>
          </a:p>
          <a:p>
            <a:pPr>
              <a:buNone/>
            </a:pPr>
            <a:r>
              <a:rPr lang="en-US" altLang="ja-JP" dirty="0" smtClean="0"/>
              <a:t>N:</a:t>
            </a:r>
          </a:p>
          <a:p>
            <a:pPr>
              <a:buNone/>
            </a:pPr>
            <a:r>
              <a:rPr lang="en-US" altLang="ja-JP" dirty="0" smtClean="0"/>
              <a:t>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Strawpoll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Are you in favor to add the following statement to the </a:t>
            </a:r>
            <a:r>
              <a:rPr lang="en-US" dirty="0" err="1" smtClean="0"/>
              <a:t>TGai</a:t>
            </a:r>
            <a:r>
              <a:rPr lang="en-US" dirty="0" smtClean="0"/>
              <a:t> Spec Framework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</a:t>
            </a:r>
            <a:r>
              <a:rPr lang="en-GB" dirty="0" smtClean="0"/>
              <a:t>The HLCF parameters are carried as </a:t>
            </a:r>
            <a:r>
              <a:rPr lang="en-GB" dirty="0" err="1" smtClean="0"/>
              <a:t>IEs</a:t>
            </a:r>
            <a:r>
              <a:rPr lang="en-GB" dirty="0" smtClean="0"/>
              <a:t> in Association Request/Response Frames.</a:t>
            </a:r>
            <a:r>
              <a:rPr lang="en-GB" dirty="0" smtClean="0"/>
              <a:t> 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Y:</a:t>
            </a:r>
          </a:p>
          <a:p>
            <a:pPr>
              <a:buNone/>
            </a:pPr>
            <a:r>
              <a:rPr lang="en-US" altLang="ja-JP" dirty="0" smtClean="0"/>
              <a:t>N:</a:t>
            </a:r>
          </a:p>
          <a:p>
            <a:pPr>
              <a:buNone/>
            </a:pPr>
            <a:r>
              <a:rPr lang="en-US" altLang="ja-JP" dirty="0" smtClean="0"/>
              <a:t>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50486</TotalTime>
  <Words>523</Words>
  <Application>Microsoft Macintosh PowerPoint</Application>
  <PresentationFormat>画面に合わせる (4:3)</PresentationFormat>
  <Paragraphs>105</Paragraphs>
  <Slides>8</Slides>
  <Notes>3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802-11-Submission</vt:lpstr>
      <vt:lpstr>Higher Layer Configuration Function for TGai SFD</vt:lpstr>
      <vt:lpstr>Abstract</vt:lpstr>
      <vt:lpstr>Proposal for TGai SFD Clause 4</vt:lpstr>
      <vt:lpstr>Strawpoll</vt:lpstr>
      <vt:lpstr>Strawpoll</vt:lpstr>
      <vt:lpstr>Strawpoll</vt:lpstr>
      <vt:lpstr>Strawpoll</vt:lpstr>
      <vt:lpstr>Strawpoll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116</cp:revision>
  <cp:lastPrinted>1998-02-10T13:28:06Z</cp:lastPrinted>
  <dcterms:created xsi:type="dcterms:W3CDTF">2012-03-04T09:21:09Z</dcterms:created>
  <dcterms:modified xsi:type="dcterms:W3CDTF">2012-03-04T09:39:34Z</dcterms:modified>
  <cp:category/>
</cp:coreProperties>
</file>