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9.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1"/>
  </p:notesMasterIdLst>
  <p:handoutMasterIdLst>
    <p:handoutMasterId r:id="rId12"/>
  </p:handoutMasterIdLst>
  <p:sldIdLst>
    <p:sldId id="256" r:id="rId2"/>
    <p:sldId id="266" r:id="rId3"/>
    <p:sldId id="257" r:id="rId4"/>
    <p:sldId id="258" r:id="rId5"/>
    <p:sldId id="269" r:id="rId6"/>
    <p:sldId id="270" r:id="rId7"/>
    <p:sldId id="271" r:id="rId8"/>
    <p:sldId id="272" r:id="rId9"/>
    <p:sldId id="263" r:id="rId1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中間 1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69CF1AB2-1976-4502-BF36-3FF5EA218861}" styleName="中間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100" d="100"/>
          <a:sy n="100" d="100"/>
        </p:scale>
        <p:origin x="-984" y="-4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ltLang="ja-JP" smtClean="0"/>
              <a:t>doc.: IEEE 802.11-yy/xxxxr0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March 2012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ltLang="ja-JP" smtClean="0"/>
              <a:t>Hiroki Nakano, Trans New Technology, Inc.</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doc.: IEEE 802.11-yy/xxxxr0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2012</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ltLang="ja-JP" smtClean="0"/>
              <a:t>Hiroki Nakano, Trans New Technology, Inc.</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t>doc.: IEEE 802.11-yy/xxxxr0</a:t>
            </a:r>
            <a:endParaRPr lang="en-US"/>
          </a:p>
        </p:txBody>
      </p:sp>
      <p:sp>
        <p:nvSpPr>
          <p:cNvPr id="5" name="Rectangle 3"/>
          <p:cNvSpPr>
            <a:spLocks noGrp="1" noChangeArrowheads="1"/>
          </p:cNvSpPr>
          <p:nvPr>
            <p:ph type="dt"/>
          </p:nvPr>
        </p:nvSpPr>
        <p:spPr>
          <a:ln/>
        </p:spPr>
        <p:txBody>
          <a:bodyPr/>
          <a:lstStyle/>
          <a:p>
            <a:r>
              <a:rPr lang="en-US" smtClean="0"/>
              <a:t>March 2012</a:t>
            </a:r>
            <a:endParaRPr lang="en-US"/>
          </a:p>
        </p:txBody>
      </p:sp>
      <p:sp>
        <p:nvSpPr>
          <p:cNvPr id="6" name="Rectangle 6"/>
          <p:cNvSpPr>
            <a:spLocks noGrp="1" noChangeArrowheads="1"/>
          </p:cNvSpPr>
          <p:nvPr>
            <p:ph type="ftr"/>
          </p:nvPr>
        </p:nvSpPr>
        <p:spPr>
          <a:ln/>
        </p:spPr>
        <p:txBody>
          <a:bodyPr/>
          <a:lstStyle/>
          <a:p>
            <a:r>
              <a:rPr lang="en-US" altLang="ja-JP" smtClean="0"/>
              <a:t>Hiroki Nakano, Trans New Technology, Inc.</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2012</a:t>
            </a:r>
            <a:endParaRPr lang="en-GB"/>
          </a:p>
        </p:txBody>
      </p:sp>
      <p:sp>
        <p:nvSpPr>
          <p:cNvPr id="6" name="Footer Placeholder 5"/>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2012</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US" altLang="ja-JP" smtClean="0"/>
              <a:t>Hiroki Nakano, Trans New Technology, Inc.</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2012</a:t>
            </a:r>
            <a:endParaRPr lang="en-GB"/>
          </a:p>
        </p:txBody>
      </p:sp>
      <p:sp>
        <p:nvSpPr>
          <p:cNvPr id="4" name="Footer Placeholder 3"/>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2012</a:t>
            </a:r>
            <a:endParaRPr lang="en-GB"/>
          </a:p>
        </p:txBody>
      </p:sp>
      <p:sp>
        <p:nvSpPr>
          <p:cNvPr id="3" name="Footer Placeholder 2"/>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2012</a:t>
            </a:r>
            <a:endParaRPr lang="en-GB"/>
          </a:p>
        </p:txBody>
      </p:sp>
      <p:sp>
        <p:nvSpPr>
          <p:cNvPr id="5" name="Footer Placeholder 4"/>
          <p:cNvSpPr>
            <a:spLocks noGrp="1"/>
          </p:cNvSpPr>
          <p:nvPr>
            <p:ph type="ftr" idx="11"/>
          </p:nvPr>
        </p:nvSpPr>
        <p:spPr/>
        <p:txBody>
          <a:bodyPr/>
          <a:lstStyle>
            <a:lvl1pPr>
              <a:defRPr/>
            </a:lvl1p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Hiroki Nakano, Trans New Technology, Inc.</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11-12/0273r5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SFD Text for Upper Layers</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smtClean="0"/>
              <a:t> 2012-03-15</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表 8"/>
          <p:cNvGraphicFramePr>
            <a:graphicFrameLocks noGrp="1"/>
          </p:cNvGraphicFramePr>
          <p:nvPr/>
        </p:nvGraphicFramePr>
        <p:xfrm>
          <a:off x="685800" y="2286000"/>
          <a:ext cx="7924800" cy="4104640"/>
        </p:xfrm>
        <a:graphic>
          <a:graphicData uri="http://schemas.openxmlformats.org/drawingml/2006/table">
            <a:tbl>
              <a:tblPr firstRow="1" bandRow="1">
                <a:tableStyleId>{5940675A-B579-460E-94D1-54222C63F5DA}</a:tableStyleId>
              </a:tblPr>
              <a:tblGrid>
                <a:gridCol w="1524000"/>
                <a:gridCol w="1371600"/>
                <a:gridCol w="2057400"/>
                <a:gridCol w="1295400"/>
                <a:gridCol w="1676400"/>
              </a:tblGrid>
              <a:tr h="370840">
                <a:tc>
                  <a:txBody>
                    <a:bodyPr/>
                    <a:lstStyle/>
                    <a:p>
                      <a:r>
                        <a:rPr kumimoji="1" lang="en-US" altLang="ja-JP" dirty="0" smtClean="0"/>
                        <a:t>Name</a:t>
                      </a:r>
                      <a:endParaRPr kumimoji="1" lang="ja-JP" altLang="en-US" dirty="0"/>
                    </a:p>
                  </a:txBody>
                  <a:tcPr/>
                </a:tc>
                <a:tc>
                  <a:txBody>
                    <a:bodyPr/>
                    <a:lstStyle/>
                    <a:p>
                      <a:r>
                        <a:rPr kumimoji="1" lang="en-US" altLang="ja-JP" dirty="0" smtClean="0"/>
                        <a:t>Affiliations</a:t>
                      </a:r>
                      <a:endParaRPr kumimoji="1" lang="ja-JP" altLang="en-US" dirty="0"/>
                    </a:p>
                  </a:txBody>
                  <a:tcPr/>
                </a:tc>
                <a:tc>
                  <a:txBody>
                    <a:bodyPr/>
                    <a:lstStyle/>
                    <a:p>
                      <a:r>
                        <a:rPr kumimoji="1" lang="en-US" altLang="ja-JP" dirty="0" smtClean="0"/>
                        <a:t>Address</a:t>
                      </a:r>
                      <a:endParaRPr kumimoji="1" lang="ja-JP" altLang="en-US" dirty="0"/>
                    </a:p>
                  </a:txBody>
                  <a:tcPr/>
                </a:tc>
                <a:tc>
                  <a:txBody>
                    <a:bodyPr/>
                    <a:lstStyle/>
                    <a:p>
                      <a:r>
                        <a:rPr kumimoji="1" lang="en-US" altLang="ja-JP" dirty="0" smtClean="0"/>
                        <a:t>Phone</a:t>
                      </a:r>
                      <a:endParaRPr kumimoji="1" lang="ja-JP" altLang="en-US" dirty="0"/>
                    </a:p>
                  </a:txBody>
                  <a:tcPr/>
                </a:tc>
                <a:tc>
                  <a:txBody>
                    <a:bodyPr/>
                    <a:lstStyle/>
                    <a:p>
                      <a:r>
                        <a:rPr kumimoji="1" lang="en-US" altLang="ja-JP" dirty="0" smtClean="0"/>
                        <a:t>email</a:t>
                      </a:r>
                      <a:endParaRPr kumimoji="1" lang="ja-JP" altLang="en-US" dirty="0"/>
                    </a:p>
                  </a:txBody>
                  <a:tcPr/>
                </a:tc>
              </a:tr>
              <a:tr h="370840">
                <a:tc>
                  <a:txBody>
                    <a:bodyPr/>
                    <a:lstStyle/>
                    <a:p>
                      <a:r>
                        <a:rPr kumimoji="1" lang="en-US" altLang="ja-JP" sz="1600" dirty="0" smtClean="0"/>
                        <a:t>Hiroki Nakano</a:t>
                      </a:r>
                      <a:endParaRPr kumimoji="1" lang="ja-JP" altLang="en-US" sz="1600" dirty="0"/>
                    </a:p>
                  </a:txBody>
                  <a:tcPr/>
                </a:tc>
                <a:tc>
                  <a:txBody>
                    <a:bodyPr/>
                    <a:lstStyle/>
                    <a:p>
                      <a:r>
                        <a:rPr kumimoji="1" lang="en-US" altLang="ja-JP" sz="1600" dirty="0" smtClean="0"/>
                        <a:t>Trans New Technology, Inc.</a:t>
                      </a:r>
                      <a:endParaRPr kumimoji="1" lang="ja-JP" altLang="en-US" sz="1600" dirty="0"/>
                    </a:p>
                  </a:txBody>
                  <a:tcPr/>
                </a:tc>
                <a:tc>
                  <a:txBody>
                    <a:bodyPr/>
                    <a:lstStyle/>
                    <a:p>
                      <a:r>
                        <a:rPr kumimoji="1" lang="en-US" altLang="ja-JP" sz="1600" dirty="0" smtClean="0"/>
                        <a:t>Sumitomo</a:t>
                      </a:r>
                      <a:r>
                        <a:rPr kumimoji="1" lang="en-US" altLang="ja-JP" sz="1600" baseline="0" dirty="0" smtClean="0"/>
                        <a:t> </a:t>
                      </a:r>
                      <a:r>
                        <a:rPr kumimoji="1" lang="en-US" altLang="ja-JP" sz="1600" baseline="0" dirty="0" err="1" smtClean="0"/>
                        <a:t>Seimei</a:t>
                      </a:r>
                      <a:r>
                        <a:rPr kumimoji="1" lang="en-US" altLang="ja-JP" sz="1600" baseline="0" dirty="0" smtClean="0"/>
                        <a:t> Kyoto Bldg. 8F,</a:t>
                      </a:r>
                    </a:p>
                    <a:p>
                      <a:r>
                        <a:rPr kumimoji="1" lang="en-US" altLang="ja-JP" sz="1600" baseline="0" dirty="0" smtClean="0"/>
                        <a:t>62 </a:t>
                      </a:r>
                      <a:r>
                        <a:rPr kumimoji="1" lang="en-US" altLang="ja-JP" sz="1600" baseline="0" dirty="0" err="1" smtClean="0"/>
                        <a:t>Tukiboko-cho</a:t>
                      </a:r>
                      <a:r>
                        <a:rPr kumimoji="1" lang="en-US" altLang="ja-JP" sz="1600" baseline="0" dirty="0" smtClean="0"/>
                        <a:t>, Shimogyo,</a:t>
                      </a:r>
                    </a:p>
                    <a:p>
                      <a:r>
                        <a:rPr kumimoji="1" lang="en-US" altLang="ja-JP" sz="1600" baseline="0" dirty="0" smtClean="0"/>
                        <a:t>Kyoto 600-8492 JAPAN</a:t>
                      </a:r>
                      <a:endParaRPr kumimoji="1" lang="ja-JP" altLang="en-US" sz="1600" dirty="0"/>
                    </a:p>
                  </a:txBody>
                  <a:tcPr/>
                </a:tc>
                <a:tc>
                  <a:txBody>
                    <a:bodyPr/>
                    <a:lstStyle/>
                    <a:p>
                      <a:r>
                        <a:rPr kumimoji="1" lang="en-US" altLang="ja-JP" sz="1600" dirty="0" smtClean="0"/>
                        <a:t>+81-75-213-1200</a:t>
                      </a:r>
                      <a:endParaRPr kumimoji="1" lang="ja-JP" altLang="en-US" sz="1600" dirty="0"/>
                    </a:p>
                  </a:txBody>
                  <a:tcPr/>
                </a:tc>
                <a:tc>
                  <a:txBody>
                    <a:bodyPr/>
                    <a:lstStyle/>
                    <a:p>
                      <a:r>
                        <a:rPr kumimoji="1" lang="en-US" altLang="ja-JP" sz="1600" smtClean="0"/>
                        <a:t>cas@gmail4.trans</a:t>
                      </a:r>
                      <a:r>
                        <a:rPr kumimoji="1" lang="en-US" altLang="ja-JP" sz="1600" dirty="0" smtClean="0"/>
                        <a:t>-nt.com</a:t>
                      </a:r>
                      <a:endParaRPr kumimoji="1" lang="ja-JP" altLang="en-US" sz="1600" dirty="0"/>
                    </a:p>
                  </a:txBody>
                  <a:tcPr/>
                </a:tc>
              </a:tr>
              <a:tr h="370840">
                <a:tc>
                  <a:txBody>
                    <a:bodyPr/>
                    <a:lstStyle/>
                    <a:p>
                      <a:r>
                        <a:rPr kumimoji="1" lang="en-US" altLang="ja-JP" sz="1600" dirty="0" smtClean="0"/>
                        <a:t>Phillip</a:t>
                      </a:r>
                      <a:r>
                        <a:rPr kumimoji="1" lang="en-US" altLang="ja-JP" sz="1600" baseline="0" dirty="0" smtClean="0"/>
                        <a:t> Barber</a:t>
                      </a:r>
                      <a:endParaRPr kumimoji="1" lang="ja-JP" altLang="en-US" sz="1600" dirty="0"/>
                    </a:p>
                  </a:txBody>
                  <a:tcPr/>
                </a:tc>
                <a:tc>
                  <a:txBody>
                    <a:bodyPr/>
                    <a:lstStyle/>
                    <a:p>
                      <a:r>
                        <a:rPr kumimoji="1" lang="en-US" altLang="ja-JP" sz="1600" dirty="0" err="1" smtClean="0"/>
                        <a:t>Huawei</a:t>
                      </a:r>
                      <a:r>
                        <a:rPr kumimoji="1" lang="en-US" altLang="ja-JP" sz="1600" dirty="0" smtClean="0"/>
                        <a:t> Technologies, Co., Ltd.</a:t>
                      </a:r>
                      <a:endParaRPr kumimoji="1" lang="ja-JP" altLang="en-US" sz="1600" dirty="0"/>
                    </a:p>
                  </a:txBody>
                  <a:tcPr/>
                </a:tc>
                <a:tc>
                  <a:txBody>
                    <a:bodyPr/>
                    <a:lstStyle/>
                    <a:p>
                      <a:r>
                        <a:rPr kumimoji="1" lang="en-US" altLang="ja-JP" sz="1600" dirty="0" smtClean="0"/>
                        <a:t>5360 Legacy Rd, Ste 175</a:t>
                      </a:r>
                    </a:p>
                    <a:p>
                      <a:r>
                        <a:rPr kumimoji="1" lang="en-US" altLang="ja-JP" sz="1600" dirty="0" smtClean="0"/>
                        <a:t>Plano, Texas 750724 USA</a:t>
                      </a:r>
                      <a:endParaRPr kumimoji="1" lang="ja-JP" altLang="en-US" sz="1600" dirty="0"/>
                    </a:p>
                  </a:txBody>
                  <a:tcPr/>
                </a:tc>
                <a:tc>
                  <a:txBody>
                    <a:bodyPr/>
                    <a:lstStyle/>
                    <a:p>
                      <a:endParaRPr kumimoji="1" lang="ja-JP" altLang="en-US" sz="1600"/>
                    </a:p>
                  </a:txBody>
                  <a:tcPr/>
                </a:tc>
                <a:tc>
                  <a:txBody>
                    <a:bodyPr/>
                    <a:lstStyle/>
                    <a:p>
                      <a:r>
                        <a:rPr kumimoji="1" lang="en-US" altLang="ja-JP" sz="1600" dirty="0" err="1" smtClean="0"/>
                        <a:t>pbarber@huawei.com</a:t>
                      </a:r>
                      <a:endParaRPr kumimoji="1" lang="en-US" altLang="ja-JP" sz="1600" dirty="0" smtClean="0"/>
                    </a:p>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r h="370840">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a:p>
                  </a:txBody>
                  <a:tcPr/>
                </a:tc>
                <a:tc>
                  <a:txBody>
                    <a:bodyPr/>
                    <a:lstStyle/>
                    <a:p>
                      <a:endParaRPr kumimoji="1" lang="ja-JP" altLang="en-US" sz="16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proposal includes the text intended for inclusion into Section 4 (IP address assignment).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SFD Text</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1. 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2. </a:t>
            </a:r>
            <a:r>
              <a:rPr lang="en-US" altLang="ja-JP" dirty="0" smtClean="0"/>
              <a:t>The TGai amendment defines a generalized method for upper layer transport encapsulation during FILS to enable higher layer services.</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000760" y="6475413"/>
            <a:ext cx="2541578" cy="168297"/>
          </a:xfrm>
        </p:spPr>
        <p:txBody>
          <a:bodyPr/>
          <a:lstStyle/>
          <a:p>
            <a:r>
              <a:rPr lang="en-US" altLang="ja-JP" smtClean="0"/>
              <a:t>Hiroki Nakano, Trans New Technology, Inc.</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Intention</a:t>
            </a:r>
            <a:endParaRPr lang="en-GB" dirty="0"/>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An IP(v4) address are normally assigned by DHCP(v4) and the specification of DHCP is stable. DHCP includes definition of state transition and have lots of extensions derived from lots of past discussions. Non-AP STA should be still a DHCP client.</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The discussions of IPv6 address assignment are still going on actively in IETF. We should provide a framework for them.</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In addition, TGai should not deny the other protocols because of we are the link layer.</a:t>
            </a:r>
          </a:p>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 poll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Do you support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endParaRPr lang="en-US" altLang="ja-JP" dirty="0" smtClean="0"/>
          </a:p>
          <a:p>
            <a:pPr>
              <a:buNone/>
            </a:pPr>
            <a:r>
              <a:rPr lang="en-US" altLang="ja-JP" dirty="0" smtClean="0"/>
              <a:t>Yes:		No:		Don’t care: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GB" dirty="0" smtClean="0"/>
              <a:t>The TGai amendment defines a method of IP(v4) address assignment which works as a transport of DHCP.”</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None/>
            </a:pPr>
            <a:r>
              <a:rPr lang="en-US" dirty="0" smtClean="0"/>
              <a:t>Move to add the following text to the clause 4 of SFD:</a:t>
            </a:r>
          </a:p>
          <a:p>
            <a:pPr>
              <a:buNone/>
            </a:pPr>
            <a:endParaRPr lang="en-US" dirty="0" smtClean="0"/>
          </a:p>
          <a:p>
            <a:r>
              <a:rPr lang="en-US" dirty="0" smtClean="0"/>
              <a:t>	“</a:t>
            </a:r>
            <a:r>
              <a:rPr lang="en-US" altLang="ja-JP" dirty="0" smtClean="0"/>
              <a:t>The TGai amendment defines a generalized method for upper layer transport encapsulation during FILS to enable higher layer services.</a:t>
            </a:r>
            <a:r>
              <a:rPr lang="en-GB" dirty="0" smtClean="0"/>
              <a:t>”</a:t>
            </a:r>
            <a:endParaRPr lang="en-US" dirty="0" smtClean="0"/>
          </a:p>
          <a:p>
            <a:pPr>
              <a:buNone/>
            </a:pPr>
            <a:endParaRPr lang="en-US" altLang="ja-JP" dirty="0" smtClean="0"/>
          </a:p>
          <a:p>
            <a:pPr>
              <a:buNone/>
            </a:pPr>
            <a:r>
              <a:rPr lang="en-US" altLang="ja-JP" dirty="0" smtClean="0"/>
              <a:t>Moved:</a:t>
            </a:r>
          </a:p>
          <a:p>
            <a:pPr>
              <a:buNone/>
            </a:pPr>
            <a:r>
              <a:rPr lang="en-US" altLang="ja-JP" dirty="0" smtClean="0"/>
              <a:t>Seconded:</a:t>
            </a:r>
          </a:p>
          <a:p>
            <a:pPr>
              <a:buNone/>
            </a:pPr>
            <a:endParaRPr lang="en-US" altLang="ja-JP" dirty="0" smtClean="0"/>
          </a:p>
          <a:p>
            <a:pPr>
              <a:buNone/>
            </a:pPr>
            <a:r>
              <a:rPr lang="en-US" altLang="ja-JP" dirty="0" smtClean="0"/>
              <a:t>Yes:		No:		Abstain: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2012</a:t>
            </a:r>
            <a:endParaRPr lang="en-GB"/>
          </a:p>
        </p:txBody>
      </p:sp>
      <p:sp>
        <p:nvSpPr>
          <p:cNvPr id="5" name="Footer Placeholder 4"/>
          <p:cNvSpPr>
            <a:spLocks noGrp="1"/>
          </p:cNvSpPr>
          <p:nvPr>
            <p:ph type="ftr" idx="14"/>
          </p:nvPr>
        </p:nvSpPr>
        <p:spPr>
          <a:xfrm>
            <a:off x="6143636" y="6475413"/>
            <a:ext cx="2398702" cy="180975"/>
          </a:xfrm>
        </p:spPr>
        <p:txBody>
          <a:bodyPr/>
          <a:lstStyle/>
          <a:p>
            <a:r>
              <a:rPr lang="en-US" altLang="ja-JP" smtClean="0"/>
              <a:t>Hiroki Nakano, Trans New Technology, Inc.</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Backup</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802-11-Submission.potx</Template>
  <TotalTime>3262</TotalTime>
  <Words>787</Words>
  <Application>Microsoft Macintosh PowerPoint</Application>
  <PresentationFormat>画面に合わせる (4:3)</PresentationFormat>
  <Paragraphs>128</Paragraphs>
  <Slides>9</Slides>
  <Notes>9</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9</vt:i4>
      </vt:variant>
    </vt:vector>
  </HeadingPairs>
  <TitlesOfParts>
    <vt:vector size="10" baseType="lpstr">
      <vt:lpstr>802-11-Submission</vt:lpstr>
      <vt:lpstr>SFD Text for Upper Layers</vt:lpstr>
      <vt:lpstr>Abstract</vt:lpstr>
      <vt:lpstr>Proposed SFD Text</vt:lpstr>
      <vt:lpstr>Intention</vt:lpstr>
      <vt:lpstr>Straw poll 1</vt:lpstr>
      <vt:lpstr>Straw poll 2</vt:lpstr>
      <vt:lpstr>Motion 1</vt:lpstr>
      <vt:lpstr>Motion 2</vt:lpstr>
      <vt:lpstr>Backup</vt:lpstr>
    </vt:vector>
  </TitlesOfParts>
  <Company>Trans New Technology,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SFD Text for Big IE</dc:title>
  <dc:creator>中野 博樹</dc:creator>
  <cp:lastModifiedBy>中野 博樹</cp:lastModifiedBy>
  <cp:revision>80</cp:revision>
  <cp:lastPrinted>1601-01-01T00:00:00Z</cp:lastPrinted>
  <dcterms:created xsi:type="dcterms:W3CDTF">2012-03-15T18:09:56Z</dcterms:created>
  <dcterms:modified xsi:type="dcterms:W3CDTF">2012-03-15T18:33:12Z</dcterms:modified>
</cp:coreProperties>
</file>