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1"/>
  </p:notesMasterIdLst>
  <p:handoutMasterIdLst>
    <p:handoutMasterId r:id="rId12"/>
  </p:handoutMasterIdLst>
  <p:sldIdLst>
    <p:sldId id="256" r:id="rId2"/>
    <p:sldId id="266" r:id="rId3"/>
    <p:sldId id="257" r:id="rId4"/>
    <p:sldId id="258" r:id="rId5"/>
    <p:sldId id="269" r:id="rId6"/>
    <p:sldId id="270" r:id="rId7"/>
    <p:sldId id="271" r:id="rId8"/>
    <p:sldId id="272" r:id="rId9"/>
    <p:sldId id="263"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00" d="100"/>
          <a:sy n="100" d="100"/>
        </p:scale>
        <p:origin x="-336" y="-8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802.11-yy/xxxxr0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March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802.11-yy/xxxxr0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0273r4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SFD Text for Upper Layers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2012-03-15</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924800" cy="3408680"/>
        </p:xfrm>
        <a:graphic>
          <a:graphicData uri="http://schemas.openxmlformats.org/drawingml/2006/table">
            <a:tbl>
              <a:tblPr firstRow="1" bandRow="1">
                <a:tableStyleId>{5940675A-B579-460E-94D1-54222C63F5DA}</a:tableStyleId>
              </a:tblPr>
              <a:tblGrid>
                <a:gridCol w="1524000"/>
                <a:gridCol w="1295400"/>
                <a:gridCol w="1935480"/>
                <a:gridCol w="1493520"/>
                <a:gridCol w="1676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Affiliations</a:t>
                      </a:r>
                      <a:endParaRPr kumimoji="1" lang="ja-JP" altLang="en-US" dirty="0"/>
                    </a:p>
                  </a:txBody>
                  <a:tcPr/>
                </a:tc>
                <a:tc>
                  <a:txBody>
                    <a:bodyPr/>
                    <a:lstStyle/>
                    <a:p>
                      <a:r>
                        <a:rPr kumimoji="1" lang="en-US" altLang="ja-JP" dirty="0" smtClean="0"/>
                        <a:t>Address</a:t>
                      </a:r>
                      <a:endParaRPr kumimoji="1" lang="ja-JP" altLang="en-US" dirty="0"/>
                    </a:p>
                  </a:txBody>
                  <a:tcPr/>
                </a:tc>
                <a:tc>
                  <a:txBody>
                    <a:bodyPr/>
                    <a:lstStyle/>
                    <a:p>
                      <a:r>
                        <a:rPr kumimoji="1" lang="en-US" altLang="ja-JP" dirty="0" smtClean="0"/>
                        <a:t>Phone</a:t>
                      </a:r>
                      <a:endParaRPr kumimoji="1" lang="ja-JP" altLang="en-US" dirty="0"/>
                    </a:p>
                  </a:txBody>
                  <a:tcPr/>
                </a:tc>
                <a:tc>
                  <a:txBody>
                    <a:bodyPr/>
                    <a:lstStyle/>
                    <a:p>
                      <a:r>
                        <a:rPr kumimoji="1" lang="en-US" altLang="ja-JP" dirty="0" smtClean="0"/>
                        <a:t>email</a:t>
                      </a:r>
                      <a:endParaRPr kumimoji="1" lang="ja-JP" altLang="en-US"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 Inc.</a:t>
                      </a:r>
                      <a:endParaRPr kumimoji="1" lang="ja-JP" altLang="en-US" sz="1600" dirty="0"/>
                    </a:p>
                  </a:txBody>
                  <a:tcPr/>
                </a:tc>
                <a:tc>
                  <a:txBody>
                    <a:bodyPr/>
                    <a:lstStyle/>
                    <a:p>
                      <a:r>
                        <a:rPr kumimoji="1" lang="en-US" altLang="ja-JP" sz="1600" dirty="0" smtClean="0"/>
                        <a:t>Sumitomo</a:t>
                      </a:r>
                      <a:r>
                        <a:rPr kumimoji="1" lang="en-US" altLang="ja-JP" sz="1600" baseline="0" dirty="0" smtClean="0"/>
                        <a:t> </a:t>
                      </a:r>
                      <a:r>
                        <a:rPr kumimoji="1" lang="en-US" altLang="ja-JP" sz="1600" baseline="0" dirty="0" err="1" smtClean="0"/>
                        <a:t>Seimei</a:t>
                      </a:r>
                      <a:r>
                        <a:rPr kumimoji="1" lang="en-US" altLang="ja-JP" sz="1600" baseline="0" dirty="0" smtClean="0"/>
                        <a:t> Kyoto Bldg. 8F,</a:t>
                      </a:r>
                    </a:p>
                    <a:p>
                      <a:r>
                        <a:rPr kumimoji="1" lang="en-US" altLang="ja-JP" sz="1600" baseline="0" dirty="0" smtClean="0"/>
                        <a:t>62 </a:t>
                      </a:r>
                      <a:r>
                        <a:rPr kumimoji="1" lang="en-US" altLang="ja-JP" sz="1600" baseline="0" dirty="0" err="1" smtClean="0"/>
                        <a:t>Tukiboko-cho</a:t>
                      </a:r>
                      <a:r>
                        <a:rPr kumimoji="1" lang="en-US" altLang="ja-JP" sz="1600" baseline="0" dirty="0" smtClean="0"/>
                        <a:t>, Shimogyo,</a:t>
                      </a:r>
                    </a:p>
                    <a:p>
                      <a:r>
                        <a:rPr kumimoji="1" lang="en-US" altLang="ja-JP" sz="1600" baseline="0" dirty="0" smtClean="0"/>
                        <a:t>Kyoto 600-8492 JAPAN</a:t>
                      </a:r>
                      <a:endParaRPr kumimoji="1" lang="ja-JP" altLang="en-US" sz="1600" dirty="0"/>
                    </a:p>
                  </a:txBody>
                  <a:tcPr/>
                </a:tc>
                <a:tc>
                  <a:txBody>
                    <a:bodyPr/>
                    <a:lstStyle/>
                    <a:p>
                      <a:r>
                        <a:rPr kumimoji="1" lang="en-US" altLang="ja-JP" sz="1600" dirty="0" smtClean="0"/>
                        <a:t>+81-75-213-1200</a:t>
                      </a:r>
                      <a:endParaRPr kumimoji="1" lang="ja-JP" altLang="en-US" sz="1600" dirty="0"/>
                    </a:p>
                  </a:txBody>
                  <a:tcPr/>
                </a:tc>
                <a:tc>
                  <a:txBody>
                    <a:bodyPr/>
                    <a:lstStyle/>
                    <a:p>
                      <a:r>
                        <a:rPr kumimoji="1" lang="en-US" altLang="ja-JP" sz="1600" smtClean="0"/>
                        <a:t>cas@gmail4.trans</a:t>
                      </a:r>
                      <a:r>
                        <a:rPr kumimoji="1" lang="en-US" altLang="ja-JP" sz="1600" dirty="0" smtClean="0"/>
                        <a:t>-nt.com</a:t>
                      </a:r>
                      <a:endParaRPr kumimoji="1" lang="ja-JP" altLang="en-US" sz="1600" dirty="0"/>
                    </a:p>
                  </a:txBody>
                  <a:tcPr/>
                </a:tc>
              </a:tr>
              <a:tr h="370840">
                <a:tc>
                  <a:txBody>
                    <a:bodyPr/>
                    <a:lstStyle/>
                    <a:p>
                      <a:endParaRPr kumimoji="1" lang="ja-JP" altLang="en-US" sz="1600" dirty="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proposal includes the text intended for inclusion into Section 4 (IP address assignment).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SFD Text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1. The TGai amendment defines a method of IP(v4) address assignment which works as a transport of DHCP.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2.</a:t>
            </a:r>
            <a:r>
              <a:rPr lang="en-GB" dirty="0" smtClean="0"/>
              <a:t> </a:t>
            </a:r>
            <a:r>
              <a:rPr lang="en-US" altLang="ja-JP" dirty="0" smtClean="0"/>
              <a:t>The TGai amendment defines a generalized method for upper layer transport encapsulation during FILS to enable higher layer services.</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Intention</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An IP(v4) address are normally assigned by DHCP(v4) and the specification of DHCP is stable. DHCP includes definition of state transition and have lots of extensions derived from lots of past discussions. Non-AP STA should be still a DHCP client.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discussions of IPv6 address assignment are still going on actively in IETF. We should provide a framework for them.</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In addition, TGai should not deny the other protocols because of we are the link layer.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endParaRPr lang="en-US" altLang="ja-JP" dirty="0" smtClean="0"/>
          </a:p>
          <a:p>
            <a:pPr>
              <a:buNone/>
            </a:pPr>
            <a:r>
              <a:rPr lang="en-US" altLang="ja-JP" dirty="0" smtClean="0"/>
              <a:t>Yes:		No:		Don’t care: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US" dirty="0" smtClean="0"/>
              <a:t>“</a:t>
            </a:r>
            <a:r>
              <a:rPr lang="en-US" altLang="ja-JP" dirty="0" smtClean="0"/>
              <a:t>The TGai amendment defines a generalized method for upper layer transport encapsulation during FILS to enable higher layer services.</a:t>
            </a:r>
            <a:r>
              <a:rPr lang="en-GB" dirty="0" smtClean="0"/>
              <a:t>”</a:t>
            </a:r>
            <a:endParaRPr lang="en-US" dirty="0" smtClean="0"/>
          </a:p>
          <a:p>
            <a:pPr>
              <a:buNone/>
            </a:pPr>
            <a:endParaRPr lang="en-US" altLang="ja-JP" dirty="0" smtClean="0"/>
          </a:p>
          <a:p>
            <a:pPr>
              <a:buNone/>
            </a:pPr>
            <a:endParaRPr lang="en-US" altLang="ja-JP" dirty="0" smtClean="0"/>
          </a:p>
          <a:p>
            <a:pPr>
              <a:buNone/>
            </a:pPr>
            <a:r>
              <a:rPr lang="en-US" altLang="ja-JP" dirty="0" smtClean="0"/>
              <a:t>Yes:		No:		Don’t care: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r>
              <a:rPr lang="en-US" altLang="ja-JP" dirty="0" smtClean="0"/>
              <a:t>Moved:</a:t>
            </a:r>
          </a:p>
          <a:p>
            <a:pPr>
              <a:buNone/>
            </a:pPr>
            <a:r>
              <a:rPr lang="en-US" altLang="ja-JP" dirty="0" smtClean="0"/>
              <a:t>Seconded:</a:t>
            </a:r>
          </a:p>
          <a:p>
            <a:pPr>
              <a:buNone/>
            </a:pPr>
            <a:endParaRPr lang="en-US" altLang="ja-JP" dirty="0" smtClean="0"/>
          </a:p>
          <a:p>
            <a:pPr>
              <a:buNone/>
            </a:pPr>
            <a:r>
              <a:rPr lang="en-US" altLang="ja-JP" dirty="0" smtClean="0"/>
              <a:t>Yes:		No:		Abstain: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 clause 4 of SFD:</a:t>
            </a:r>
          </a:p>
          <a:p>
            <a:pPr>
              <a:buNone/>
            </a:pPr>
            <a:endParaRPr lang="en-US" dirty="0" smtClean="0"/>
          </a:p>
          <a:p>
            <a:r>
              <a:rPr lang="en-US" dirty="0" smtClean="0"/>
              <a:t>	</a:t>
            </a:r>
            <a:r>
              <a:rPr lang="en-US" dirty="0" smtClean="0"/>
              <a:t>“</a:t>
            </a:r>
            <a:r>
              <a:rPr lang="en-US" altLang="ja-JP" dirty="0" smtClean="0"/>
              <a:t>The TGai amendment defines a generalized method for upper layer transport encapsulation during FILS to enable higher layer services.</a:t>
            </a:r>
            <a:r>
              <a:rPr lang="en-GB" dirty="0" smtClean="0"/>
              <a:t>”</a:t>
            </a:r>
            <a:endParaRPr lang="en-US" dirty="0" smtClean="0"/>
          </a:p>
          <a:p>
            <a:pPr>
              <a:buNone/>
            </a:pPr>
            <a:endParaRPr lang="en-US" altLang="ja-JP" dirty="0" smtClean="0"/>
          </a:p>
          <a:p>
            <a:pPr>
              <a:buNone/>
            </a:pPr>
            <a:r>
              <a:rPr lang="en-US" altLang="ja-JP" dirty="0" smtClean="0"/>
              <a:t>Moved:</a:t>
            </a:r>
          </a:p>
          <a:p>
            <a:pPr>
              <a:buNone/>
            </a:pPr>
            <a:r>
              <a:rPr lang="en-US" altLang="ja-JP" dirty="0" smtClean="0"/>
              <a:t>Seconded:</a:t>
            </a:r>
          </a:p>
          <a:p>
            <a:pPr>
              <a:buNone/>
            </a:pPr>
            <a:endParaRPr lang="en-US" altLang="ja-JP" dirty="0" smtClean="0"/>
          </a:p>
          <a:p>
            <a:pPr>
              <a:buNone/>
            </a:pPr>
            <a:r>
              <a:rPr lang="en-US" altLang="ja-JP" dirty="0" smtClean="0"/>
              <a:t>Yes:		No:		Abstain: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3239</TotalTime>
  <Words>763</Words>
  <Application>Microsoft Macintosh PowerPoint</Application>
  <PresentationFormat>画面に合わせる (4:3)</PresentationFormat>
  <Paragraphs>123</Paragraphs>
  <Slides>9</Slides>
  <Notes>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9</vt:i4>
      </vt:variant>
    </vt:vector>
  </HeadingPairs>
  <TitlesOfParts>
    <vt:vector size="10" baseType="lpstr">
      <vt:lpstr>802-11-Submission</vt:lpstr>
      <vt:lpstr>SFD Text for Upper Layers</vt:lpstr>
      <vt:lpstr>Abstract</vt:lpstr>
      <vt:lpstr>Proposed SFD Text</vt:lpstr>
      <vt:lpstr>Intention</vt:lpstr>
      <vt:lpstr>Straw poll 1</vt:lpstr>
      <vt:lpstr>Straw poll 2</vt:lpstr>
      <vt:lpstr>Motion 1</vt:lpstr>
      <vt:lpstr>Motion 2</vt:lpstr>
      <vt:lpstr>Backup</vt:lpstr>
    </vt:vector>
  </TitlesOfParts>
  <Company>Trans New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SFD Text for Big IE</dc:title>
  <dc:creator>中野 博樹</dc:creator>
  <cp:lastModifiedBy>中野 博樹</cp:lastModifiedBy>
  <cp:revision>77</cp:revision>
  <cp:lastPrinted>1601-01-01T00:00:00Z</cp:lastPrinted>
  <dcterms:created xsi:type="dcterms:W3CDTF">2012-03-15T02:21:27Z</dcterms:created>
  <dcterms:modified xsi:type="dcterms:W3CDTF">2012-03-15T14:39:36Z</dcterms:modified>
</cp:coreProperties>
</file>