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6" r:id="rId3"/>
    <p:sldId id="257" r:id="rId4"/>
    <p:sldId id="258" r:id="rId5"/>
    <p:sldId id="269" r:id="rId6"/>
    <p:sldId id="270" r:id="rId7"/>
    <p:sldId id="271" r:id="rId8"/>
    <p:sldId id="272" r:id="rId9"/>
    <p:sldId id="263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中間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84" y="-4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11-12/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0273r2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SFD Text for Upper Layers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 smtClean="0"/>
              <a:t> 2012-03-03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685800" y="2286000"/>
          <a:ext cx="7924800" cy="3408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1295400"/>
                <a:gridCol w="2011680"/>
                <a:gridCol w="149352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Name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Affiliations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Address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Phone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email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Hiroki Nakano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Trans New Technology, Inc.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Sumitomo</a:t>
                      </a:r>
                      <a:r>
                        <a:rPr kumimoji="1" lang="en-US" altLang="ja-JP" sz="1600" baseline="0" dirty="0" smtClean="0"/>
                        <a:t> </a:t>
                      </a:r>
                      <a:r>
                        <a:rPr kumimoji="1" lang="en-US" altLang="ja-JP" sz="1600" baseline="0" dirty="0" err="1" smtClean="0"/>
                        <a:t>Seimei</a:t>
                      </a:r>
                      <a:r>
                        <a:rPr kumimoji="1" lang="en-US" altLang="ja-JP" sz="1600" baseline="0" dirty="0" smtClean="0"/>
                        <a:t> Kyoto Bldg. 8F,</a:t>
                      </a:r>
                    </a:p>
                    <a:p>
                      <a:r>
                        <a:rPr kumimoji="1" lang="en-US" altLang="ja-JP" sz="1600" baseline="0" dirty="0" smtClean="0"/>
                        <a:t>62 </a:t>
                      </a:r>
                      <a:r>
                        <a:rPr kumimoji="1" lang="en-US" altLang="ja-JP" sz="1600" baseline="0" dirty="0" err="1" smtClean="0"/>
                        <a:t>Tukiboko-cho</a:t>
                      </a:r>
                      <a:r>
                        <a:rPr kumimoji="1" lang="en-US" altLang="ja-JP" sz="1600" baseline="0" dirty="0" smtClean="0"/>
                        <a:t>, Shimogyo,</a:t>
                      </a:r>
                    </a:p>
                    <a:p>
                      <a:r>
                        <a:rPr kumimoji="1" lang="en-US" altLang="ja-JP" sz="1600" baseline="0" dirty="0" smtClean="0"/>
                        <a:t>Kyoto 600-8492 JAPAN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+81-75-213-1200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cas@trans-nt.com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Abstract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proposal includes the text intended for inclusion into Section 4 (IP address assignment).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Proposed SFD Text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1. The TGai amendment defines a method of IP(v4) address assignment which works as a transport of DHCP.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2. The TGai amendment defines a generalized method for upper layers in order to allow manufactures and other standardization organizations to develop new methods.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DHCP: </a:t>
            </a:r>
            <a:r>
              <a:rPr lang="en-US" altLang="ja-JP" dirty="0" smtClean="0"/>
              <a:t>Dynamic Host Configuration Protocol, which is </a:t>
            </a:r>
            <a:r>
              <a:rPr lang="en-GB" dirty="0" smtClean="0"/>
              <a:t>defined by RFC2131 and the other supplemental </a:t>
            </a:r>
            <a:r>
              <a:rPr lang="en-GB" dirty="0" err="1" smtClean="0"/>
              <a:t>RFCs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Intention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An </a:t>
            </a:r>
            <a:r>
              <a:rPr lang="en-US" dirty="0" smtClean="0"/>
              <a:t>IP(v4) </a:t>
            </a:r>
            <a:r>
              <a:rPr lang="en-US" dirty="0" smtClean="0"/>
              <a:t>address are normally assigned by DHCP(v4) and the specification of DHCP is stable. DHCP includes definition of state transition and have lots of extensions derived from lots of past discussions</a:t>
            </a:r>
            <a:r>
              <a:rPr lang="en-US" dirty="0" smtClean="0"/>
              <a:t>. </a:t>
            </a:r>
            <a:r>
              <a:rPr lang="en-US" dirty="0" smtClean="0"/>
              <a:t>Non-AP STA should be still a DHCP client.</a:t>
            </a:r>
            <a:endParaRPr lang="en-US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The discussions of IPv6 address assignment are still going on actively in IETF. We should </a:t>
            </a:r>
            <a:r>
              <a:rPr lang="en-US" dirty="0" smtClean="0"/>
              <a:t>pr</a:t>
            </a:r>
            <a:r>
              <a:rPr lang="en-US" dirty="0" smtClean="0"/>
              <a:t>ovide</a:t>
            </a:r>
            <a:r>
              <a:rPr lang="en-US" dirty="0" smtClean="0"/>
              <a:t> </a:t>
            </a:r>
            <a:r>
              <a:rPr lang="en-US" dirty="0" smtClean="0"/>
              <a:t>a framework for them.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In addition, TGai should not deny the other protocols because of we are the link layer.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1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None/>
            </a:pPr>
            <a:r>
              <a:rPr lang="en-US" dirty="0" smtClean="0"/>
              <a:t>Do you support to add the following text to the clause 4 of SFD: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</a:t>
            </a:r>
            <a:r>
              <a:rPr lang="en-GB" dirty="0" smtClean="0"/>
              <a:t>The TGai amendment defines a method of IP(v4) address assignment which works as a transport of DHCP.”</a:t>
            </a:r>
            <a:endParaRPr lang="en-US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Yes:		No:		Don’t care: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2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None/>
            </a:pPr>
            <a:r>
              <a:rPr lang="en-US" dirty="0" smtClean="0"/>
              <a:t>Do you support to add the following text to the clause 4 of SFD: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</a:t>
            </a:r>
            <a:r>
              <a:rPr lang="en-GB" dirty="0" smtClean="0"/>
              <a:t>The TGai amendment defines a generalized method for upper layers in order to allow manufactures and other standardization organizations to develop new methods.”</a:t>
            </a:r>
            <a:endParaRPr lang="en-US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Yes:		No:		Don’t care: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Motion 1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None/>
            </a:pPr>
            <a:r>
              <a:rPr lang="en-US" dirty="0" smtClean="0"/>
              <a:t>Move to add the following text to the clause 4 of SFD: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</a:t>
            </a:r>
            <a:r>
              <a:rPr lang="en-GB" dirty="0" smtClean="0"/>
              <a:t>The TGai amendment defines a method of IP(v4) address </a:t>
            </a:r>
            <a:r>
              <a:rPr lang="en-GB" smtClean="0"/>
              <a:t>assignment which works as a transport of DHCP.</a:t>
            </a:r>
            <a:r>
              <a:rPr lang="en-GB" dirty="0" smtClean="0"/>
              <a:t>”</a:t>
            </a:r>
            <a:endParaRPr lang="en-US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Moved:</a:t>
            </a:r>
          </a:p>
          <a:p>
            <a:pPr>
              <a:buNone/>
            </a:pPr>
            <a:r>
              <a:rPr lang="en-US" altLang="ja-JP" dirty="0" smtClean="0"/>
              <a:t>Seconded: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Yes:		No:		Abstain: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Motion 2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None/>
            </a:pPr>
            <a:r>
              <a:rPr lang="en-US" dirty="0" smtClean="0"/>
              <a:t>Move to add the following text to the clause 4 of SFD: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</a:t>
            </a:r>
            <a:r>
              <a:rPr lang="en-GB" dirty="0" smtClean="0"/>
              <a:t>The TGai amendment defines a generalized method for upper layers in order to allow manufactures and other standardization organizations to develop new methods.”</a:t>
            </a:r>
            <a:endParaRPr lang="en-US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Moved:</a:t>
            </a:r>
          </a:p>
          <a:p>
            <a:pPr>
              <a:buNone/>
            </a:pPr>
            <a:r>
              <a:rPr lang="en-US" altLang="ja-JP" dirty="0" smtClean="0"/>
              <a:t>Seconded: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Yes:		No:		Abstain: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2166</TotalTime>
  <Words>769</Words>
  <Application>Microsoft Macintosh PowerPoint</Application>
  <PresentationFormat>画面に合わせる (4:3)</PresentationFormat>
  <Paragraphs>123</Paragraphs>
  <Slides>9</Slides>
  <Notes>9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802-11-Submission</vt:lpstr>
      <vt:lpstr>SFD Text for Upper Layers</vt:lpstr>
      <vt:lpstr>Abstract</vt:lpstr>
      <vt:lpstr>Proposed SFD Text</vt:lpstr>
      <vt:lpstr>Intention</vt:lpstr>
      <vt:lpstr>Straw poll 1</vt:lpstr>
      <vt:lpstr>Straw poll 2</vt:lpstr>
      <vt:lpstr>Motion 1</vt:lpstr>
      <vt:lpstr>Motion 2</vt:lpstr>
      <vt:lpstr>Backup</vt:lpstr>
    </vt:vector>
  </TitlesOfParts>
  <Company>Trans New Technology,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SFD Text for Big IE</dc:title>
  <dc:creator>中野 博樹</dc:creator>
  <cp:lastModifiedBy>中野 博樹</cp:lastModifiedBy>
  <cp:revision>63</cp:revision>
  <cp:lastPrinted>1601-01-01T00:00:00Z</cp:lastPrinted>
  <dcterms:created xsi:type="dcterms:W3CDTF">2012-03-14T19:17:12Z</dcterms:created>
  <dcterms:modified xsi:type="dcterms:W3CDTF">2012-03-14T20:25:37Z</dcterms:modified>
</cp:coreProperties>
</file>