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8" r:id="rId4"/>
    <p:sldId id="257" r:id="rId5"/>
    <p:sldId id="258" r:id="rId6"/>
    <p:sldId id="269" r:id="rId7"/>
    <p:sldId id="270" r:id="rId8"/>
    <p:sldId id="271" r:id="rId9"/>
    <p:sldId id="272" r:id="rId10"/>
    <p:sldId id="26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12/0273r1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 Upper Layers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2012-03-03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95400"/>
                <a:gridCol w="2011680"/>
                <a:gridCol w="149352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proposal includes the text intended for inclusion into Section 4 (IP address assignment).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Changes from r0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ja-JP" dirty="0" smtClean="0"/>
              <a:t>F</a:t>
            </a:r>
            <a:r>
              <a:rPr lang="en-US" altLang="ja-JP" dirty="0" smtClean="0"/>
              <a:t>ix document number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C</a:t>
            </a:r>
            <a:r>
              <a:rPr lang="en-US" altLang="ja-JP" dirty="0" smtClean="0"/>
              <a:t>hange wording of SFD text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S</a:t>
            </a:r>
            <a:r>
              <a:rPr lang="en-US" altLang="ja-JP" dirty="0" smtClean="0"/>
              <a:t>plit SFD text to two pieces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SFD Text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1. The </a:t>
            </a:r>
            <a:r>
              <a:rPr lang="en-GB" dirty="0" smtClean="0"/>
              <a:t>TGai amendment defines a method of </a:t>
            </a:r>
            <a:r>
              <a:rPr lang="en-GB" dirty="0" smtClean="0"/>
              <a:t>IP(v4) </a:t>
            </a:r>
            <a:r>
              <a:rPr lang="en-GB" dirty="0" smtClean="0"/>
              <a:t>address assignment which</a:t>
            </a:r>
            <a:r>
              <a:rPr lang="en-GB" dirty="0" smtClean="0"/>
              <a:t> </a:t>
            </a:r>
            <a:r>
              <a:rPr lang="en-GB" dirty="0" smtClean="0"/>
              <a:t>cooperates with</a:t>
            </a:r>
            <a:r>
              <a:rPr lang="en-GB" dirty="0" smtClean="0"/>
              <a:t> DHCP.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2. The TGai amendment defines </a:t>
            </a:r>
            <a:r>
              <a:rPr lang="en-GB" dirty="0" smtClean="0"/>
              <a:t>a generalized method for upper layers in order to allow manufactures and other standardization organizations to develop new methods.</a:t>
            </a:r>
            <a:r>
              <a:rPr lang="en-GB" dirty="0" smtClean="0"/>
              <a:t>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DHCP: </a:t>
            </a:r>
            <a:r>
              <a:rPr lang="en-US" altLang="ja-JP" dirty="0" smtClean="0"/>
              <a:t>Dynamic Host Configuration Protocol, which is </a:t>
            </a:r>
            <a:r>
              <a:rPr lang="en-GB" dirty="0" smtClean="0"/>
              <a:t>defined by RFC2131 and the other supplemental </a:t>
            </a:r>
            <a:r>
              <a:rPr lang="en-GB" dirty="0" err="1" smtClean="0"/>
              <a:t>RFCs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Reason why this text is required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An IPv4 address are normally assigned by </a:t>
            </a:r>
            <a:r>
              <a:rPr lang="en-US" dirty="0" smtClean="0"/>
              <a:t>DHCP(v4) </a:t>
            </a:r>
            <a:r>
              <a:rPr lang="en-US" dirty="0" smtClean="0"/>
              <a:t>and the specification of DHCP is </a:t>
            </a:r>
            <a:r>
              <a:rPr lang="en-US" dirty="0" smtClean="0"/>
              <a:t>stable. DHCP </a:t>
            </a:r>
            <a:r>
              <a:rPr lang="en-US" dirty="0" smtClean="0"/>
              <a:t>includes definition of state transition and have lots of extensions derived from lots of past discussions.</a:t>
            </a: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 discussions of </a:t>
            </a:r>
            <a:r>
              <a:rPr lang="en-US" dirty="0" smtClean="0"/>
              <a:t>IPv6 address assignment</a:t>
            </a:r>
            <a:r>
              <a:rPr lang="en-US" dirty="0" smtClean="0"/>
              <a:t> </a:t>
            </a:r>
            <a:r>
              <a:rPr lang="en-US" dirty="0" smtClean="0"/>
              <a:t>are still going on actively in IETF. We should prepare a framework for them.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 addition, </a:t>
            </a:r>
            <a:r>
              <a:rPr lang="en-US" dirty="0" smtClean="0"/>
              <a:t>TGai should not deny the other </a:t>
            </a:r>
            <a:r>
              <a:rPr lang="en-US" dirty="0" smtClean="0"/>
              <a:t>protocols because of we are the link layer.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Do you support </a:t>
            </a:r>
            <a:r>
              <a:rPr lang="en-US" dirty="0" smtClean="0"/>
              <a:t>to add the following text to the clause 4 of</a:t>
            </a:r>
            <a:r>
              <a:rPr lang="en-US" dirty="0" smtClean="0"/>
              <a:t>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method of IP(v4) address assignment which</a:t>
            </a:r>
            <a:r>
              <a:rPr lang="en-GB" dirty="0" smtClean="0"/>
              <a:t> cooperates </a:t>
            </a:r>
            <a:r>
              <a:rPr lang="en-GB" dirty="0" smtClean="0"/>
              <a:t>with DHCP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Don’t care: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Do you support </a:t>
            </a:r>
            <a:r>
              <a:rPr lang="en-US" dirty="0" smtClean="0"/>
              <a:t>to add the following text to the clause 4 of</a:t>
            </a:r>
            <a:r>
              <a:rPr lang="en-US" dirty="0" smtClean="0"/>
              <a:t>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generalized method for upper layers in order to allow manufactures and other standardization organizations to develop new methods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Don’t care: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Move to add the following text to the clause 4 of</a:t>
            </a:r>
            <a:r>
              <a:rPr lang="en-US" dirty="0" smtClean="0"/>
              <a:t>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method of IP(v4) address assignment which</a:t>
            </a:r>
            <a:r>
              <a:rPr lang="en-GB" dirty="0" smtClean="0"/>
              <a:t> cooperates </a:t>
            </a:r>
            <a:r>
              <a:rPr lang="en-GB" dirty="0" smtClean="0"/>
              <a:t>with DHCP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Move to add the following text to the clause 4 of</a:t>
            </a:r>
            <a:r>
              <a:rPr lang="en-US" dirty="0" smtClean="0"/>
              <a:t>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generalized method for upper layers in order to allow manufactures and other standardization organizations to develop new methods</a:t>
            </a:r>
            <a:r>
              <a:rPr lang="en-GB" dirty="0" smtClean="0"/>
              <a:t>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2073</TotalTime>
  <Words>781</Words>
  <Application>Microsoft Macintosh PowerPoint</Application>
  <PresentationFormat>画面に合わせる (4:3)</PresentationFormat>
  <Paragraphs>130</Paragraphs>
  <Slides>10</Slides>
  <Notes>9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SFD Text for Upper Layers</vt:lpstr>
      <vt:lpstr>Abstract</vt:lpstr>
      <vt:lpstr>Changes from r0</vt:lpstr>
      <vt:lpstr>Proposed SFD Text</vt:lpstr>
      <vt:lpstr>Reason why this text is required </vt:lpstr>
      <vt:lpstr>Straw poll 1</vt:lpstr>
      <vt:lpstr>Straw poll 2</vt:lpstr>
      <vt:lpstr>Motion 1</vt:lpstr>
      <vt:lpstr>Motion 2</vt:lpstr>
      <vt:lpstr>Backup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53</cp:revision>
  <cp:lastPrinted>1601-01-01T00:00:00Z</cp:lastPrinted>
  <dcterms:created xsi:type="dcterms:W3CDTF">2012-03-14T03:21:13Z</dcterms:created>
  <dcterms:modified xsi:type="dcterms:W3CDTF">2012-03-14T18:27:23Z</dcterms:modified>
</cp:coreProperties>
</file>