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57" r:id="rId4"/>
    <p:sldId id="258" r:id="rId5"/>
    <p:sldId id="267" r:id="rId6"/>
    <p:sldId id="26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SFD Text for Upper Layers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2012-03-03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924800" cy="340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95400"/>
                <a:gridCol w="2011680"/>
                <a:gridCol w="149352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Hiroki Nakano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Trans New Technology, Inc.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Sumitomo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baseline="0" dirty="0" err="1" smtClean="0"/>
                        <a:t>Seimei</a:t>
                      </a:r>
                      <a:r>
                        <a:rPr kumimoji="1" lang="en-US" altLang="ja-JP" sz="16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600" baseline="0" dirty="0" smtClean="0"/>
                        <a:t>62 </a:t>
                      </a:r>
                      <a:r>
                        <a:rPr kumimoji="1" lang="en-US" altLang="ja-JP" sz="1600" baseline="0" dirty="0" err="1" smtClean="0"/>
                        <a:t>Tukiboko-cho</a:t>
                      </a:r>
                      <a:r>
                        <a:rPr kumimoji="1" lang="en-US" altLang="ja-JP" sz="1600" baseline="0" dirty="0" smtClean="0"/>
                        <a:t>, Shimogyo,</a:t>
                      </a:r>
                    </a:p>
                    <a:p>
                      <a:r>
                        <a:rPr kumimoji="1" lang="en-US" altLang="ja-JP" sz="1600" baseline="0" dirty="0" smtClean="0"/>
                        <a:t>Kyoto 600-8492 JAPAN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+81-75-213-1200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cas@trans-nt.com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proposal includes the text intended for inclusion into Section 4 (IP address assignment).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SFD </a:t>
            </a:r>
            <a:r>
              <a:rPr lang="en-GB" dirty="0" smtClean="0"/>
              <a:t>T</a:t>
            </a:r>
            <a:r>
              <a:rPr lang="en-GB" dirty="0" smtClean="0"/>
              <a:t>ext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TGai amendment defines </a:t>
            </a:r>
            <a:r>
              <a:rPr lang="en-GB" dirty="0" smtClean="0"/>
              <a:t>a</a:t>
            </a:r>
            <a:r>
              <a:rPr lang="en-GB" dirty="0" smtClean="0"/>
              <a:t> method </a:t>
            </a:r>
            <a:r>
              <a:rPr lang="en-GB" dirty="0" smtClean="0"/>
              <a:t>of IP address assignment which is derived from DHCP, and also defines a generalized method for upper layers in order to allow manufactures and other standardization organizations to develop new methods. Use of DHCP should not be mandatory.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DHCP: </a:t>
            </a:r>
            <a:r>
              <a:rPr lang="en-US" altLang="ja-JP" dirty="0" smtClean="0"/>
              <a:t>Dynamic Host Configuration </a:t>
            </a:r>
            <a:r>
              <a:rPr lang="en-US" altLang="ja-JP" dirty="0" smtClean="0"/>
              <a:t>Protocol, which is </a:t>
            </a:r>
            <a:r>
              <a:rPr lang="en-GB" dirty="0" smtClean="0"/>
              <a:t>defined by RFC2131 and the other supplemental </a:t>
            </a:r>
            <a:r>
              <a:rPr lang="en-GB" dirty="0" err="1" smtClean="0"/>
              <a:t>RFCs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Reason why this text is required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An IPv4 address are normally </a:t>
            </a:r>
            <a:r>
              <a:rPr lang="en-US" dirty="0" smtClean="0"/>
              <a:t>assigned by DHCP and the specification of DHCP is stable. However, TGai should not deny the other protocols.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The scheme of IPv6 address assignment is quite unstable. 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a business of IETF.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TGai </a:t>
            </a:r>
            <a:r>
              <a:rPr lang="en-US" dirty="0" smtClean="0"/>
              <a:t>decides to include this text in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Yes:	No:	Abstain: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1167</TotalTime>
  <Words>424</Words>
  <Application>Microsoft Macintosh PowerPoint</Application>
  <PresentationFormat>画面に合わせる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802-11-Submission</vt:lpstr>
      <vt:lpstr>SFD Text for Upper Layers</vt:lpstr>
      <vt:lpstr>Abstract</vt:lpstr>
      <vt:lpstr>Proposed SFD Text</vt:lpstr>
      <vt:lpstr>Reason why this text is required </vt:lpstr>
      <vt:lpstr>Straw poll</vt:lpstr>
      <vt:lpstr>Backup</vt:lpstr>
    </vt:vector>
  </TitlesOfParts>
  <Company>Trans New Technology,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SFD Text for Big IE</dc:title>
  <dc:creator>中野 博樹</dc:creator>
  <cp:lastModifiedBy>中野 博樹</cp:lastModifiedBy>
  <cp:revision>29</cp:revision>
  <cp:lastPrinted>1601-01-01T00:00:00Z</cp:lastPrinted>
  <dcterms:created xsi:type="dcterms:W3CDTF">2012-03-03T07:16:09Z</dcterms:created>
  <dcterms:modified xsi:type="dcterms:W3CDTF">2012-03-04T02:44:02Z</dcterms:modified>
</cp:coreProperties>
</file>