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57" r:id="rId4"/>
    <p:sldId id="271" r:id="rId5"/>
    <p:sldId id="258" r:id="rId6"/>
    <p:sldId id="272" r:id="rId7"/>
    <p:sldId id="273" r:id="rId8"/>
    <p:sldId id="274" r:id="rId9"/>
    <p:sldId id="267" r:id="rId10"/>
    <p:sldId id="268" r:id="rId11"/>
    <p:sldId id="269" r:id="rId12"/>
    <p:sldId id="270" r:id="rId13"/>
    <p:sldId id="26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4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SFD Text for</a:t>
            </a:r>
            <a:r>
              <a:rPr lang="en-GB" dirty="0" smtClean="0"/>
              <a:t> </a:t>
            </a:r>
            <a:r>
              <a:rPr lang="en-GB" dirty="0" smtClean="0"/>
              <a:t>Public Key </a:t>
            </a:r>
            <a:r>
              <a:rPr lang="en-GB" dirty="0" smtClean="0"/>
              <a:t>C</a:t>
            </a:r>
            <a:r>
              <a:rPr lang="en-GB" dirty="0" smtClean="0"/>
              <a:t>ryptography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2012-03-03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924800" cy="340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295400"/>
                <a:gridCol w="2011680"/>
                <a:gridCol w="149352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Hiroki Nakano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Trans New Technology,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Sumitomo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Seimei</a:t>
                      </a:r>
                      <a:r>
                        <a:rPr kumimoji="1" lang="en-US" altLang="ja-JP" sz="16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600" baseline="0" dirty="0" smtClean="0"/>
                        <a:t>62 </a:t>
                      </a:r>
                      <a:r>
                        <a:rPr kumimoji="1" lang="en-US" altLang="ja-JP" sz="1600" baseline="0" dirty="0" err="1" smtClean="0"/>
                        <a:t>Tukiboko-cho</a:t>
                      </a:r>
                      <a:r>
                        <a:rPr kumimoji="1" lang="en-US" altLang="ja-JP" sz="1600" baseline="0" dirty="0" smtClean="0"/>
                        <a:t>, Shimogyo,</a:t>
                      </a:r>
                    </a:p>
                    <a:p>
                      <a:r>
                        <a:rPr kumimoji="1" lang="en-US" altLang="ja-JP" sz="1600" baseline="0" dirty="0" smtClean="0"/>
                        <a:t>Kyoto 600-8492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+81-75-213-1200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cas@trans-nt.com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TGai </a:t>
            </a:r>
            <a:r>
              <a:rPr lang="en-US" dirty="0" smtClean="0"/>
              <a:t>decides to include</a:t>
            </a:r>
            <a:r>
              <a:rPr lang="en-US" dirty="0" smtClean="0"/>
              <a:t> Text 2 </a:t>
            </a:r>
            <a:r>
              <a:rPr lang="en-US" dirty="0" smtClean="0"/>
              <a:t>in SFD.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	No:	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TGai </a:t>
            </a:r>
            <a:r>
              <a:rPr lang="en-US" dirty="0" smtClean="0"/>
              <a:t>decides to include</a:t>
            </a:r>
            <a:r>
              <a:rPr lang="en-US" dirty="0" smtClean="0"/>
              <a:t> Text 3 </a:t>
            </a:r>
            <a:r>
              <a:rPr lang="en-US" dirty="0" smtClean="0"/>
              <a:t>in SFD.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	No:	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TGai </a:t>
            </a:r>
            <a:r>
              <a:rPr lang="en-US" dirty="0" smtClean="0"/>
              <a:t>decides to include</a:t>
            </a:r>
            <a:r>
              <a:rPr lang="en-US" dirty="0" smtClean="0"/>
              <a:t> Text 4 </a:t>
            </a:r>
            <a:r>
              <a:rPr lang="en-US" dirty="0" smtClean="0"/>
              <a:t>in SFD.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	No:	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proposal includes the text intended for inclusion into Section 3 (Security </a:t>
            </a:r>
            <a:r>
              <a:rPr lang="en-GB" dirty="0" smtClean="0"/>
              <a:t>Framework).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SFD Text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 smtClean="0"/>
              <a:t>TGai amendment </a:t>
            </a:r>
            <a:r>
              <a:rPr lang="en-GB" dirty="0" smtClean="0"/>
              <a:t>defines</a:t>
            </a:r>
            <a:r>
              <a:rPr lang="en-GB" dirty="0" smtClean="0"/>
              <a:t> the following schemes separately</a:t>
            </a:r>
            <a:r>
              <a:rPr lang="en-US" dirty="0" smtClean="0"/>
              <a:t>: </a:t>
            </a:r>
            <a:r>
              <a:rPr lang="en-US" dirty="0" err="1" smtClean="0"/>
              <a:t>STA(user</a:t>
            </a:r>
            <a:r>
              <a:rPr lang="en-US" dirty="0" smtClean="0"/>
              <a:t>) authentication (by AP), AP authentication (by STA) and key generation/management.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</a:t>
            </a:r>
            <a:r>
              <a:rPr lang="en-GB" dirty="0" smtClean="0"/>
              <a:t> defines ECDH-based key agreement as one of the key generation/management methods.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</a:t>
            </a:r>
            <a:r>
              <a:rPr lang="en-GB" dirty="0" smtClean="0"/>
              <a:t> methods using IETF X.509 Certificate as one of the AP authentication.</a:t>
            </a:r>
          </a:p>
          <a:p>
            <a:pPr marL="457200" indent="-457200"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methods using IETF X.509</a:t>
            </a:r>
            <a:r>
              <a:rPr lang="en-GB" dirty="0" smtClean="0"/>
              <a:t> Certificate </a:t>
            </a:r>
            <a:r>
              <a:rPr lang="en-GB" dirty="0" smtClean="0"/>
              <a:t>as one of the</a:t>
            </a:r>
            <a:r>
              <a:rPr lang="en-GB" dirty="0" smtClean="0"/>
              <a:t> STA </a:t>
            </a:r>
            <a:r>
              <a:rPr lang="en-GB" dirty="0" smtClean="0"/>
              <a:t>authentication.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Terminology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ECDH</a:t>
            </a:r>
            <a:r>
              <a:rPr lang="en-US" altLang="ja-JP" dirty="0" smtClean="0"/>
              <a:t>: Elliptic</a:t>
            </a:r>
            <a:r>
              <a:rPr lang="en-US" altLang="ja-JP" dirty="0" smtClean="0"/>
              <a:t> Curve Diffie-Hellman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IETF X.509 Certificate: Public Key Certificate and its Revocation List defined by RFC5280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Reason why</a:t>
            </a:r>
            <a:r>
              <a:rPr lang="en-GB" dirty="0" smtClean="0"/>
              <a:t> Text 1 </a:t>
            </a:r>
            <a:r>
              <a:rPr lang="en-GB" dirty="0" smtClean="0"/>
              <a:t>is required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Users and network designers currently use various authentication schemes such as Shared </a:t>
            </a:r>
            <a:r>
              <a:rPr lang="en-US" dirty="0" smtClean="0"/>
              <a:t>S</a:t>
            </a:r>
            <a:r>
              <a:rPr lang="en-US" dirty="0" smtClean="0"/>
              <a:t>ecret through Public Key Certificate. TGai should make effort to satisfy their requirements.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Reason why</a:t>
            </a:r>
            <a:r>
              <a:rPr lang="en-GB" dirty="0" smtClean="0"/>
              <a:t> Text 2 </a:t>
            </a:r>
            <a:r>
              <a:rPr lang="en-GB" dirty="0" smtClean="0"/>
              <a:t>is required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ECDH have now become a reasonable option as a key generation algorithm</a:t>
            </a:r>
            <a:r>
              <a:rPr lang="en-US" dirty="0" smtClean="0"/>
              <a:t>. “</a:t>
            </a:r>
            <a:r>
              <a:rPr lang="en-US" altLang="ja-JP" dirty="0" smtClean="0"/>
              <a:t>NSA </a:t>
            </a:r>
            <a:r>
              <a:rPr lang="en-US" altLang="ja-JP" dirty="0" smtClean="0"/>
              <a:t>Suite B </a:t>
            </a:r>
            <a:r>
              <a:rPr lang="en-US" altLang="ja-JP" dirty="0" smtClean="0"/>
              <a:t>Cryptography” also specify use of ECDH as the key exchange algorithm.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Reason why</a:t>
            </a:r>
            <a:r>
              <a:rPr lang="en-GB" dirty="0" smtClean="0"/>
              <a:t> Text 3 </a:t>
            </a:r>
            <a:r>
              <a:rPr lang="en-GB" dirty="0" smtClean="0"/>
              <a:t>is required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IETF </a:t>
            </a:r>
            <a:r>
              <a:rPr lang="en-US" dirty="0" smtClean="0"/>
              <a:t>X.509 Certificate-based authentication for web servers is widely deployed. This is also used </a:t>
            </a:r>
            <a:r>
              <a:rPr lang="en-US" dirty="0" smtClean="0"/>
              <a:t>for Web-based authentication of wireless LAN networks. And also, </a:t>
            </a:r>
            <a:r>
              <a:rPr lang="en-US" dirty="0" smtClean="0"/>
              <a:t>IETF X.509 Certificate-based authentication</a:t>
            </a:r>
            <a:r>
              <a:rPr lang="en-US" dirty="0" smtClean="0"/>
              <a:t> is used by EAP-TTLS and EAP-PEAP. This text leads TGai amendment to support the equivalent level of security as such Web-based authentication technology.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Reason why</a:t>
            </a:r>
            <a:r>
              <a:rPr lang="en-GB" dirty="0" smtClean="0"/>
              <a:t> Text 4 </a:t>
            </a:r>
            <a:r>
              <a:rPr lang="en-GB" dirty="0" smtClean="0"/>
              <a:t>is required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IETF X.509 Certificate-based user authentication is used</a:t>
            </a:r>
            <a:r>
              <a:rPr lang="en-US" dirty="0" smtClean="0"/>
              <a:t> by combination of EAP-TLS and IEEE802.1X. This text leads TGai amendment to support the equivalent level of security as EAP-TLS.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TGai </a:t>
            </a:r>
            <a:r>
              <a:rPr lang="en-US" dirty="0" smtClean="0"/>
              <a:t>decides to include</a:t>
            </a:r>
            <a:r>
              <a:rPr lang="en-US" dirty="0" smtClean="0"/>
              <a:t> Text 1 </a:t>
            </a:r>
            <a:r>
              <a:rPr lang="en-US" dirty="0" smtClean="0"/>
              <a:t>in SFD.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	No:	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1139</TotalTime>
  <Words>889</Words>
  <Application>Microsoft Macintosh PowerPoint</Application>
  <PresentationFormat>画面に合わせる (4:3)</PresentationFormat>
  <Paragraphs>142</Paragraphs>
  <Slides>13</Slides>
  <Notes>12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802-11-Submission</vt:lpstr>
      <vt:lpstr>SFD Text for Public Key Cryptography</vt:lpstr>
      <vt:lpstr>Abstract</vt:lpstr>
      <vt:lpstr>Proposed SFD Text</vt:lpstr>
      <vt:lpstr>Terminology</vt:lpstr>
      <vt:lpstr>Reason why Text 1 is required </vt:lpstr>
      <vt:lpstr>Reason why Text 2 is required </vt:lpstr>
      <vt:lpstr>Reason why Text 3 is required </vt:lpstr>
      <vt:lpstr>Reason why Text 4 is required </vt:lpstr>
      <vt:lpstr>Straw poll</vt:lpstr>
      <vt:lpstr>Straw poll</vt:lpstr>
      <vt:lpstr>Straw poll</vt:lpstr>
      <vt:lpstr>Straw poll</vt:lpstr>
      <vt:lpstr>Backup</vt:lpstr>
    </vt:vector>
  </TitlesOfParts>
  <Company>Trans New Technology,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SFD Text for Big IE</dc:title>
  <dc:creator>中野 博樹</dc:creator>
  <cp:lastModifiedBy>中野 博樹</cp:lastModifiedBy>
  <cp:revision>46</cp:revision>
  <cp:lastPrinted>1601-01-01T00:00:00Z</cp:lastPrinted>
  <dcterms:created xsi:type="dcterms:W3CDTF">2012-03-03T12:38:20Z</dcterms:created>
  <dcterms:modified xsi:type="dcterms:W3CDTF">2012-03-04T02:43:51Z</dcterms:modified>
</cp:coreProperties>
</file>