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8"/>
  </p:notesMasterIdLst>
  <p:handoutMasterIdLst>
    <p:handoutMasterId r:id="rId9"/>
  </p:handoutMasterIdLst>
  <p:sldIdLst>
    <p:sldId id="256" r:id="rId2"/>
    <p:sldId id="266" r:id="rId3"/>
    <p:sldId id="257" r:id="rId4"/>
    <p:sldId id="258" r:id="rId5"/>
    <p:sldId id="267" r:id="rId6"/>
    <p:sldId id="263"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984" y="-4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March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12/0271r1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Big IE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2012-03-03</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3408680"/>
        </p:xfrm>
        <a:graphic>
          <a:graphicData uri="http://schemas.openxmlformats.org/drawingml/2006/table">
            <a:tbl>
              <a:tblPr firstRow="1" bandRow="1">
                <a:tableStyleId>{5940675A-B579-460E-94D1-54222C63F5DA}</a:tableStyleId>
              </a:tblPr>
              <a:tblGrid>
                <a:gridCol w="1447800"/>
                <a:gridCol w="1295400"/>
                <a:gridCol w="2011680"/>
                <a:gridCol w="149352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dirty="0" smtClean="0"/>
                        <a:t>cas@trans-nt.com</a:t>
                      </a:r>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proposal includes the text intended for inclusion into Section 3 (Security Framework) or Section 4 (IP address assignment), or new section should be created before the existing section 3 because this text is related to all parts using Information Elements.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SFD Text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TGai amendment defines new generic method to load Information Elements which are larger than 255 byte into 802.11 management frames.  This new method should be ignored safely by old implementations for backward compatibility.</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Intention</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TGai loads other protocol data, such as EAP, DHCP, RA and etc., into management frames.  Such data can be larger than 255 byte, while existing IE can hold data up to 255 byte.</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For example, size of typical DHCP packets is about 300 byte.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Do</a:t>
            </a:r>
            <a:r>
              <a:rPr lang="en-GB" dirty="0" smtClean="0"/>
              <a:t> you support</a:t>
            </a:r>
            <a:r>
              <a:rPr lang="en-US" dirty="0" smtClean="0"/>
              <a:t> </a:t>
            </a:r>
            <a:r>
              <a:rPr lang="en-US" dirty="0" smtClean="0"/>
              <a:t>to include </a:t>
            </a:r>
            <a:r>
              <a:rPr lang="en-US" dirty="0" smtClean="0"/>
              <a:t>the following </a:t>
            </a:r>
            <a:r>
              <a:rPr lang="en-US" dirty="0" smtClean="0"/>
              <a:t>text in SFD.</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a:t>
            </a:r>
            <a:r>
              <a:rPr lang="en-GB" dirty="0" smtClean="0"/>
              <a:t>TGai amendment defines new generic method to load Information Elements which are larger than 255 byte into 802.11 management frames.  This new method should be ignored safely by old implementations for backward compatibility</a:t>
            </a:r>
            <a:r>
              <a:rPr lang="en-GB" dirty="0" smtClean="0"/>
              <a:t>.”</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Yes</a:t>
            </a:r>
            <a:r>
              <a:rPr lang="en-US" dirty="0" smtClean="0"/>
              <a:t>:		</a:t>
            </a:r>
            <a:r>
              <a:rPr lang="en-US" dirty="0" smtClean="0"/>
              <a:t>No</a:t>
            </a:r>
            <a:r>
              <a:rPr lang="en-US" dirty="0" smtClean="0"/>
              <a:t>:		</a:t>
            </a:r>
            <a:r>
              <a:rPr lang="en-US" dirty="0" smtClean="0"/>
              <a:t>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472</TotalTime>
  <Words>474</Words>
  <Application>Microsoft Macintosh PowerPoint</Application>
  <PresentationFormat>画面に合わせる (4:3)</PresentationFormat>
  <Paragraphs>72</Paragraphs>
  <Slides>6</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6</vt:i4>
      </vt:variant>
    </vt:vector>
  </HeadingPairs>
  <TitlesOfParts>
    <vt:vector size="7" baseType="lpstr">
      <vt:lpstr>802-11-Submission</vt:lpstr>
      <vt:lpstr>SFD Text for Big IE</vt:lpstr>
      <vt:lpstr>Abstract</vt:lpstr>
      <vt:lpstr>Proposed SFD Text</vt:lpstr>
      <vt:lpstr>Intention</vt:lpstr>
      <vt:lpstr>Straw poll</vt:lpstr>
      <vt:lpstr>Backup</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26</cp:revision>
  <cp:lastPrinted>1601-01-01T00:00:00Z</cp:lastPrinted>
  <dcterms:created xsi:type="dcterms:W3CDTF">2012-03-14T23:40:27Z</dcterms:created>
  <dcterms:modified xsi:type="dcterms:W3CDTF">2012-03-15T00:02:22Z</dcterms:modified>
</cp:coreProperties>
</file>