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8"/>
  </p:notesMasterIdLst>
  <p:handoutMasterIdLst>
    <p:handoutMasterId r:id="rId9"/>
  </p:handoutMasterIdLst>
  <p:sldIdLst>
    <p:sldId id="256" r:id="rId2"/>
    <p:sldId id="266" r:id="rId3"/>
    <p:sldId id="257" r:id="rId4"/>
    <p:sldId id="258" r:id="rId5"/>
    <p:sldId id="267" r:id="rId6"/>
    <p:sldId id="263" r:id="rId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中間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中間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中間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p:scale>
          <a:sx n="100" d="100"/>
          <a:sy n="100" d="100"/>
        </p:scale>
        <p:origin x="-984" y="-4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ltLang="ja-JP" smtClean="0"/>
              <a:t>doc.: IEEE 802.11-yy/xxxxr0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ja-JP" smtClean="0"/>
              <a:t>March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ltLang="ja-JP" smtClean="0"/>
              <a:t>Hiroki Nakano, Trans New Technology, Inc.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ja-JP" smtClean="0"/>
              <a:t>doc.: IEEE 802.11-yy/xxxxr0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ltLang="ja-JP" smtClean="0"/>
              <a:t>Hiroki Nakano, Trans New Technology, Inc.</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Hiroki Nakano, Trans New Technology, Inc.</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2012</a:t>
            </a:r>
            <a:endParaRPr lang="en-GB"/>
          </a:p>
        </p:txBody>
      </p:sp>
      <p:sp>
        <p:nvSpPr>
          <p:cNvPr id="6" name="Footer Placeholder 5"/>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altLang="ja-JP" smtClean="0"/>
              <a:t>Hiroki Nakano, Trans New Technology, Inc.</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2012</a:t>
            </a:r>
            <a:endParaRPr lang="en-GB"/>
          </a:p>
        </p:txBody>
      </p:sp>
      <p:sp>
        <p:nvSpPr>
          <p:cNvPr id="4" name="Footer Placeholder 3"/>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2012</a:t>
            </a:r>
            <a:endParaRPr lang="en-GB"/>
          </a:p>
        </p:txBody>
      </p:sp>
      <p:sp>
        <p:nvSpPr>
          <p:cNvPr id="3" name="Footer Placeholder 2"/>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Hiroki Nakano, Trans New Technology, Inc.</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11-10/xxxxr0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SFD Text for Big IE</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2012-03-03</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表 8"/>
          <p:cNvGraphicFramePr>
            <a:graphicFrameLocks noGrp="1"/>
          </p:cNvGraphicFramePr>
          <p:nvPr/>
        </p:nvGraphicFramePr>
        <p:xfrm>
          <a:off x="685800" y="2286000"/>
          <a:ext cx="7924800" cy="3408680"/>
        </p:xfrm>
        <a:graphic>
          <a:graphicData uri="http://schemas.openxmlformats.org/drawingml/2006/table">
            <a:tbl>
              <a:tblPr firstRow="1" bandRow="1">
                <a:tableStyleId>{5940675A-B579-460E-94D1-54222C63F5DA}</a:tableStyleId>
              </a:tblPr>
              <a:tblGrid>
                <a:gridCol w="1447800"/>
                <a:gridCol w="1295400"/>
                <a:gridCol w="2011680"/>
                <a:gridCol w="1493520"/>
                <a:gridCol w="1676400"/>
              </a:tblGrid>
              <a:tr h="370840">
                <a:tc>
                  <a:txBody>
                    <a:bodyPr/>
                    <a:lstStyle/>
                    <a:p>
                      <a:r>
                        <a:rPr kumimoji="1" lang="en-US" altLang="ja-JP" dirty="0" smtClean="0"/>
                        <a:t>Name</a:t>
                      </a:r>
                      <a:endParaRPr kumimoji="1" lang="ja-JP" altLang="en-US" dirty="0"/>
                    </a:p>
                  </a:txBody>
                  <a:tcPr/>
                </a:tc>
                <a:tc>
                  <a:txBody>
                    <a:bodyPr/>
                    <a:lstStyle/>
                    <a:p>
                      <a:r>
                        <a:rPr kumimoji="1" lang="en-US" altLang="ja-JP" dirty="0" smtClean="0"/>
                        <a:t>Affiliations</a:t>
                      </a:r>
                      <a:endParaRPr kumimoji="1" lang="ja-JP" altLang="en-US" dirty="0"/>
                    </a:p>
                  </a:txBody>
                  <a:tcPr/>
                </a:tc>
                <a:tc>
                  <a:txBody>
                    <a:bodyPr/>
                    <a:lstStyle/>
                    <a:p>
                      <a:r>
                        <a:rPr kumimoji="1" lang="en-US" altLang="ja-JP" dirty="0" smtClean="0"/>
                        <a:t>Address</a:t>
                      </a:r>
                      <a:endParaRPr kumimoji="1" lang="ja-JP" altLang="en-US" dirty="0"/>
                    </a:p>
                  </a:txBody>
                  <a:tcPr/>
                </a:tc>
                <a:tc>
                  <a:txBody>
                    <a:bodyPr/>
                    <a:lstStyle/>
                    <a:p>
                      <a:r>
                        <a:rPr kumimoji="1" lang="en-US" altLang="ja-JP" dirty="0" smtClean="0"/>
                        <a:t>Phone</a:t>
                      </a:r>
                      <a:endParaRPr kumimoji="1" lang="ja-JP" altLang="en-US" dirty="0"/>
                    </a:p>
                  </a:txBody>
                  <a:tcPr/>
                </a:tc>
                <a:tc>
                  <a:txBody>
                    <a:bodyPr/>
                    <a:lstStyle/>
                    <a:p>
                      <a:r>
                        <a:rPr kumimoji="1" lang="en-US" altLang="ja-JP" dirty="0" smtClean="0"/>
                        <a:t>email</a:t>
                      </a:r>
                      <a:endParaRPr kumimoji="1" lang="ja-JP" altLang="en-US" dirty="0"/>
                    </a:p>
                  </a:txBody>
                  <a:tcPr/>
                </a:tc>
              </a:tr>
              <a:tr h="370840">
                <a:tc>
                  <a:txBody>
                    <a:bodyPr/>
                    <a:lstStyle/>
                    <a:p>
                      <a:r>
                        <a:rPr kumimoji="1" lang="en-US" altLang="ja-JP" sz="1600" dirty="0" smtClean="0"/>
                        <a:t>Hiroki Nakano</a:t>
                      </a:r>
                      <a:endParaRPr kumimoji="1" lang="ja-JP" altLang="en-US" sz="1600" dirty="0"/>
                    </a:p>
                  </a:txBody>
                  <a:tcPr/>
                </a:tc>
                <a:tc>
                  <a:txBody>
                    <a:bodyPr/>
                    <a:lstStyle/>
                    <a:p>
                      <a:r>
                        <a:rPr kumimoji="1" lang="en-US" altLang="ja-JP" sz="1600" dirty="0" smtClean="0"/>
                        <a:t>Trans New Technology, Inc.</a:t>
                      </a:r>
                      <a:endParaRPr kumimoji="1" lang="ja-JP" altLang="en-US" sz="1600" dirty="0"/>
                    </a:p>
                  </a:txBody>
                  <a:tcPr/>
                </a:tc>
                <a:tc>
                  <a:txBody>
                    <a:bodyPr/>
                    <a:lstStyle/>
                    <a:p>
                      <a:r>
                        <a:rPr kumimoji="1" lang="en-US" altLang="ja-JP" sz="1600" dirty="0" smtClean="0"/>
                        <a:t>Sumitomo</a:t>
                      </a:r>
                      <a:r>
                        <a:rPr kumimoji="1" lang="en-US" altLang="ja-JP" sz="1600" baseline="0" dirty="0" smtClean="0"/>
                        <a:t> </a:t>
                      </a:r>
                      <a:r>
                        <a:rPr kumimoji="1" lang="en-US" altLang="ja-JP" sz="1600" baseline="0" dirty="0" err="1" smtClean="0"/>
                        <a:t>Seimei</a:t>
                      </a:r>
                      <a:r>
                        <a:rPr kumimoji="1" lang="en-US" altLang="ja-JP" sz="1600" baseline="0" dirty="0" smtClean="0"/>
                        <a:t> Kyoto Bldg. 8F,</a:t>
                      </a:r>
                    </a:p>
                    <a:p>
                      <a:r>
                        <a:rPr kumimoji="1" lang="en-US" altLang="ja-JP" sz="1600" baseline="0" dirty="0" smtClean="0"/>
                        <a:t>62 </a:t>
                      </a:r>
                      <a:r>
                        <a:rPr kumimoji="1" lang="en-US" altLang="ja-JP" sz="1600" baseline="0" dirty="0" err="1" smtClean="0"/>
                        <a:t>Tukiboko-cho</a:t>
                      </a:r>
                      <a:r>
                        <a:rPr kumimoji="1" lang="en-US" altLang="ja-JP" sz="1600" baseline="0" dirty="0" smtClean="0"/>
                        <a:t>, Shimogyo,</a:t>
                      </a:r>
                    </a:p>
                    <a:p>
                      <a:r>
                        <a:rPr kumimoji="1" lang="en-US" altLang="ja-JP" sz="1600" baseline="0" dirty="0" smtClean="0"/>
                        <a:t>Kyoto 600-8492 JAPAN</a:t>
                      </a:r>
                      <a:endParaRPr kumimoji="1" lang="ja-JP" altLang="en-US" sz="1600" dirty="0"/>
                    </a:p>
                  </a:txBody>
                  <a:tcPr/>
                </a:tc>
                <a:tc>
                  <a:txBody>
                    <a:bodyPr/>
                    <a:lstStyle/>
                    <a:p>
                      <a:r>
                        <a:rPr kumimoji="1" lang="en-US" altLang="ja-JP" sz="1600" dirty="0" smtClean="0"/>
                        <a:t>+81-75-213-1200</a:t>
                      </a:r>
                      <a:endParaRPr kumimoji="1" lang="ja-JP" altLang="en-US" sz="1600" dirty="0"/>
                    </a:p>
                  </a:txBody>
                  <a:tcPr/>
                </a:tc>
                <a:tc>
                  <a:txBody>
                    <a:bodyPr/>
                    <a:lstStyle/>
                    <a:p>
                      <a:r>
                        <a:rPr kumimoji="1" lang="en-US" altLang="ja-JP" sz="1600" dirty="0" smtClean="0"/>
                        <a:t>cas@trans-nt.com</a:t>
                      </a:r>
                      <a:endParaRPr kumimoji="1" lang="ja-JP" altLang="en-US" sz="1600" dirty="0"/>
                    </a:p>
                  </a:txBody>
                  <a:tcPr/>
                </a:tc>
              </a:tr>
              <a:tr h="370840">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dirty="0"/>
                    </a:p>
                  </a:txBody>
                  <a:tcPr/>
                </a:tc>
              </a:tr>
              <a:tr h="370840">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dirty="0"/>
                    </a:p>
                  </a:txBody>
                  <a:tcPr/>
                </a:tc>
              </a:tr>
              <a:tr h="370840">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dirty="0"/>
                    </a:p>
                  </a:txBody>
                  <a:tcPr/>
                </a:tc>
              </a:tr>
              <a:tr h="370840">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proposal includes the text intended for inclusion into Section 3 (Security Framework) or Section 4 (IP address assignment), or new section should be created before the existing section 3 because this text is related to all parts using Information Elements.</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Proposed SFD Text</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The TGai amendment defines new generic method to load Information Elements which are larger than 255 byte into 802.11 management frames.  This new method should be ignored safely by old implementations for backward compatibility.</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2012</a:t>
            </a:r>
            <a:endParaRPr lang="en-GB"/>
          </a:p>
        </p:txBody>
      </p:sp>
      <p:sp>
        <p:nvSpPr>
          <p:cNvPr id="5" name="Footer Placeholder 4"/>
          <p:cNvSpPr>
            <a:spLocks noGrp="1"/>
          </p:cNvSpPr>
          <p:nvPr>
            <p:ph type="ftr" idx="14"/>
          </p:nvPr>
        </p:nvSpPr>
        <p:spPr>
          <a:xfrm>
            <a:off x="6000760" y="6475413"/>
            <a:ext cx="2541578" cy="168297"/>
          </a:xfrm>
        </p:spPr>
        <p:txBody>
          <a:body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Reason why this text is required </a:t>
            </a:r>
            <a:endParaRPr lang="en-GB" dirty="0"/>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TGai loads other protocol data, such as EAP, DHCP, RA and etc., into management frames.  Such data can be larger than 255 byte, while existing IE can hold data up to 255 byte.</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For example, size of typical DHCP packets is about 300 byte.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TGai </a:t>
            </a:r>
            <a:r>
              <a:rPr lang="en-US" dirty="0" smtClean="0"/>
              <a:t>decides to include this text in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Yes:	No:	Abstain: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2012</a:t>
            </a:r>
            <a:endParaRPr lang="en-GB"/>
          </a:p>
        </p:txBody>
      </p:sp>
      <p:sp>
        <p:nvSpPr>
          <p:cNvPr id="5" name="Footer Placeholder 4"/>
          <p:cNvSpPr>
            <a:spLocks noGrp="1"/>
          </p:cNvSpPr>
          <p:nvPr>
            <p:ph type="ftr" idx="14"/>
          </p:nvPr>
        </p:nvSpPr>
        <p:spPr>
          <a:xfrm>
            <a:off x="6143636" y="6475413"/>
            <a:ext cx="2398702"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Backup</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351</TotalTime>
  <Words>436</Words>
  <Application>Microsoft Macintosh PowerPoint</Application>
  <PresentationFormat>画面に合わせる (4:3)</PresentationFormat>
  <Paragraphs>70</Paragraphs>
  <Slides>6</Slides>
  <Notes>6</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6</vt:i4>
      </vt:variant>
    </vt:vector>
  </HeadingPairs>
  <TitlesOfParts>
    <vt:vector size="7" baseType="lpstr">
      <vt:lpstr>802-11-Submission</vt:lpstr>
      <vt:lpstr>SFD Text for Big IE</vt:lpstr>
      <vt:lpstr>Abstract</vt:lpstr>
      <vt:lpstr>Proposed SFD Text</vt:lpstr>
      <vt:lpstr>Reason why this text is required </vt:lpstr>
      <vt:lpstr>Straw poll</vt:lpstr>
      <vt:lpstr>Backup</vt:lpstr>
    </vt:vector>
  </TitlesOfParts>
  <Company>Trans New Technology,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SFD Text for Big IE</dc:title>
  <dc:creator>中野 博樹</dc:creator>
  <cp:lastModifiedBy>中野 博樹</cp:lastModifiedBy>
  <cp:revision>18</cp:revision>
  <cp:lastPrinted>1601-01-01T00:00:00Z</cp:lastPrinted>
  <dcterms:created xsi:type="dcterms:W3CDTF">2012-03-04T01:45:19Z</dcterms:created>
  <dcterms:modified xsi:type="dcterms:W3CDTF">2012-03-04T02:43:56Z</dcterms:modified>
</cp:coreProperties>
</file>