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367" r:id="rId17"/>
    <p:sldId id="284" r:id="rId18"/>
    <p:sldId id="356" r:id="rId19"/>
    <p:sldId id="353" r:id="rId20"/>
    <p:sldId id="358" r:id="rId21"/>
    <p:sldId id="361" r:id="rId22"/>
    <p:sldId id="364" r:id="rId23"/>
    <p:sldId id="366" r:id="rId24"/>
    <p:sldId id="362" r:id="rId25"/>
    <p:sldId id="368" r:id="rId26"/>
    <p:sldId id="369" r:id="rId27"/>
    <p:sldId id="370" r:id="rId28"/>
    <p:sldId id="359"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251" autoAdjust="0"/>
  </p:normalViewPr>
  <p:slideViewPr>
    <p:cSldViewPr>
      <p:cViewPr>
        <p:scale>
          <a:sx n="80" d="100"/>
          <a:sy n="80" d="100"/>
        </p:scale>
        <p:origin x="-144"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57" d="100"/>
          <a:sy n="57" d="100"/>
        </p:scale>
        <p:origin x="-1680" y="-101"/>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18</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257"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a:ea typeface="MS PGothic" pitchFamily="34" charset="-128"/>
                <a:sym typeface="Wingdings" pitchFamily="2" charset="2"/>
              </a:rPr>
              <a:t>F</a:t>
            </a:r>
            <a:r>
              <a:rPr lang="en-US" altLang="ko-KR" sz="2400" dirty="0" smtClean="0">
                <a:ea typeface="MS PGothic" pitchFamily="34" charset="-128"/>
                <a:sym typeface="Wingdings" pitchFamily="2" charset="2"/>
              </a:rPr>
              <a:t>ilter the Probe Request because the requesting STA cannot be associated with the responding AP or STA</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a:t>
            </a:r>
            <a:r>
              <a:rPr lang="en-US" altLang="ko-KR" dirty="0" smtClean="0"/>
              <a:t>Request filtering </a:t>
            </a:r>
            <a:r>
              <a:rPr lang="en-US" altLang="ko-KR" dirty="0"/>
              <a:t>by the responder of the probe </a:t>
            </a:r>
            <a:r>
              <a:rPr lang="en-US" altLang="ko-KR" dirty="0" smtClean="0"/>
              <a:t>request based </a:t>
            </a:r>
            <a:r>
              <a:rPr lang="en-US" altLang="ko-KR" dirty="0"/>
              <a:t>on the </a:t>
            </a:r>
            <a:r>
              <a:rPr lang="en-US" altLang="ko-KR" dirty="0" smtClean="0"/>
              <a:t>preferences and/or capabilities </a:t>
            </a:r>
            <a:r>
              <a:rPr lang="en-US" altLang="ko-KR" dirty="0"/>
              <a:t>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558407966"/>
              </p:ext>
            </p:extLst>
          </p:nvPr>
        </p:nvGraphicFramePr>
        <p:xfrm>
          <a:off x="1371601" y="2133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199" y="3139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STAs </a:t>
            </a:r>
            <a:r>
              <a:rPr lang="en-GB" altLang="ko-KR" dirty="0"/>
              <a:t>that transmit Probe Request </a:t>
            </a:r>
            <a:r>
              <a:rPr lang="en-GB" altLang="ko-KR" dirty="0" smtClean="0"/>
              <a:t>frame</a:t>
            </a:r>
          </a:p>
          <a:p>
            <a:pPr marL="522288" lvl="2" indent="-179388" eaLnBrk="1" hangingPunct="1">
              <a:buFont typeface="Arial" pitchFamily="34" charset="0"/>
              <a:buChar char="•"/>
            </a:pPr>
            <a:r>
              <a:rPr lang="en-US" altLang="ko-KR" sz="2000" dirty="0" smtClean="0"/>
              <a:t>STA’s preferences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 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AP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a:t>
            </a:r>
            <a:r>
              <a:rPr lang="en-GB" altLang="ko-KR" sz="2000" dirty="0" smtClean="0"/>
              <a:t>IE</a:t>
            </a:r>
          </a:p>
          <a:p>
            <a:pPr marL="522288" lvl="2" indent="-179388" eaLnBrk="1" hangingPunct="1">
              <a:buFont typeface="Arial" pitchFamily="34" charset="0"/>
              <a:buChar char="•"/>
            </a:pPr>
            <a:r>
              <a:rPr lang="en-GB" altLang="ko-KR" sz="2000" dirty="0" smtClean="0"/>
              <a:t>Modified or optimized RSN IE </a:t>
            </a:r>
            <a:r>
              <a:rPr lang="en-GB" altLang="ko-KR" sz="2000" dirty="0"/>
              <a:t>can be considered to be </a:t>
            </a:r>
            <a:r>
              <a:rPr lang="en-GB" altLang="ko-KR" sz="2000" dirty="0" smtClean="0"/>
              <a:t>used as the  STA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 - Example</a:t>
            </a:r>
            <a:endParaRPr lang="en-US" dirty="0"/>
          </a:p>
        </p:txBody>
      </p:sp>
      <p:sp>
        <p:nvSpPr>
          <p:cNvPr id="8"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Example 1:</a:t>
            </a:r>
          </a:p>
          <a:p>
            <a:endParaRPr lang="en-GB" altLang="ko-KR" dirty="0"/>
          </a:p>
          <a:p>
            <a:endParaRPr lang="en-GB" altLang="ko-KR" dirty="0" smtClean="0"/>
          </a:p>
          <a:p>
            <a:pPr marL="0" indent="0">
              <a:buNone/>
            </a:pPr>
            <a:endParaRPr lang="en-GB" altLang="ko-KR" dirty="0" smtClean="0"/>
          </a:p>
          <a:p>
            <a:r>
              <a:rPr lang="en-GB" altLang="ko-KR" dirty="0" smtClean="0"/>
              <a:t>Example 2:</a:t>
            </a:r>
          </a:p>
          <a:p>
            <a:endParaRPr lang="en-GB" altLang="ko-KR" dirty="0"/>
          </a:p>
          <a:p>
            <a:pPr marL="0" indent="0">
              <a:buNone/>
            </a:pPr>
            <a:endParaRPr lang="en-GB" altLang="ko-KR" dirty="0" smtClean="0"/>
          </a:p>
          <a:p>
            <a:pPr marL="0" indent="0">
              <a:buNone/>
            </a:pPr>
            <a:endParaRPr lang="en-GB" altLang="ko-KR" dirty="0" smtClean="0"/>
          </a:p>
          <a:p>
            <a:pPr marL="0" indent="0">
              <a:buNone/>
            </a:pPr>
            <a:endParaRPr lang="en-GB" altLang="ko-KR" dirty="0"/>
          </a:p>
          <a:p>
            <a:pPr marL="522288" lvl="2" indent="-179388" eaLnBrk="1" hangingPunct="1">
              <a:buFont typeface="Arial" pitchFamily="34" charset="0"/>
              <a:buChar char="•"/>
            </a:pPr>
            <a:r>
              <a:rPr lang="en-GB" altLang="ko-KR" sz="2000" dirty="0" smtClean="0"/>
              <a:t>Use RSN Capabilities field defined in RSN IE</a:t>
            </a:r>
          </a:p>
          <a:p>
            <a:pPr marL="522288" lvl="2" indent="-179388" eaLnBrk="1" hangingPunct="1">
              <a:buFont typeface="Arial" pitchFamily="34" charset="0"/>
              <a:buChar char="•"/>
            </a:pPr>
            <a:r>
              <a:rPr lang="en-GB" altLang="ko-KR" sz="2000" dirty="0" smtClean="0"/>
              <a:t>6 octets or more (considering future extension)</a:t>
            </a:r>
          </a:p>
          <a:p>
            <a:endParaRPr lang="ko-KR" altLang="ko-KR" sz="20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1924129061"/>
              </p:ext>
            </p:extLst>
          </p:nvPr>
        </p:nvGraphicFramePr>
        <p:xfrm>
          <a:off x="1371601" y="21605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IE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457199" y="31666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6" name="표 15"/>
          <p:cNvGraphicFramePr>
            <a:graphicFrameLocks noGrp="1"/>
          </p:cNvGraphicFramePr>
          <p:nvPr>
            <p:extLst>
              <p:ext uri="{D42A27DB-BD31-4B8C-83A1-F6EECF244321}">
                <p14:modId xmlns:p14="http://schemas.microsoft.com/office/powerpoint/2010/main" val="1861608922"/>
              </p:ext>
            </p:extLst>
          </p:nvPr>
        </p:nvGraphicFramePr>
        <p:xfrm>
          <a:off x="1371602" y="4038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7" name="Rectangle 2"/>
          <p:cNvSpPr>
            <a:spLocks noChangeArrowheads="1"/>
          </p:cNvSpPr>
          <p:nvPr/>
        </p:nvSpPr>
        <p:spPr bwMode="auto">
          <a:xfrm>
            <a:off x="457200" y="5044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78590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19</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AP 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endParaRPr lang="en-US" sz="2000" dirty="0" smtClean="0"/>
          </a:p>
          <a:p>
            <a:r>
              <a:rPr lang="en-US" dirty="0" smtClean="0"/>
              <a:t>Yes                18  </a:t>
            </a:r>
          </a:p>
          <a:p>
            <a:r>
              <a:rPr lang="en-US" dirty="0" smtClean="0"/>
              <a:t>No                  1</a:t>
            </a:r>
          </a:p>
          <a:p>
            <a:r>
              <a:rPr lang="en-US" dirty="0" smtClean="0"/>
              <a:t>Abstain         13</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r>
              <a:rPr lang="en-US" dirty="0" smtClean="0"/>
              <a:t>Yes             10</a:t>
            </a:r>
          </a:p>
          <a:p>
            <a:r>
              <a:rPr lang="en-US" dirty="0" smtClean="0"/>
              <a:t>No               4</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GB" altLang="ko-KR" dirty="0" smtClean="0"/>
              <a:t>Non-AP STA </a:t>
            </a:r>
            <a:r>
              <a:rPr lang="en-GB" altLang="ko-KR" dirty="0"/>
              <a:t>may include </a:t>
            </a:r>
            <a:r>
              <a:rPr lang="en-GB" altLang="ko-KR" dirty="0" smtClean="0"/>
              <a:t>its security processing requirements and/or </a:t>
            </a:r>
            <a:r>
              <a:rPr lang="en-GB" altLang="ko-KR" dirty="0"/>
              <a:t>security capability in the Probe Request frame for Probe </a:t>
            </a:r>
            <a:r>
              <a:rPr lang="en-GB" altLang="ko-KR" dirty="0" smtClean="0"/>
              <a:t>Request filtering.</a:t>
            </a:r>
          </a:p>
          <a:p>
            <a:pPr lvl="1"/>
            <a:endParaRPr lang="en-US" sz="2000" dirty="0" smtClean="0"/>
          </a:p>
          <a:p>
            <a:r>
              <a:rPr lang="en-US" dirty="0" smtClean="0"/>
              <a:t>Yes             4</a:t>
            </a:r>
          </a:p>
          <a:p>
            <a:r>
              <a:rPr lang="en-US" dirty="0" smtClean="0"/>
              <a:t>No              0</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23</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7" name="날짜 개체 틀 4"/>
          <p:cNvSpPr>
            <a:spLocks noGrp="1"/>
          </p:cNvSpPr>
          <p:nvPr>
            <p:ph type="dt" sz="half" idx="10"/>
          </p:nvPr>
        </p:nvSpPr>
        <p:spPr>
          <a:xfrm>
            <a:off x="696913" y="332601"/>
            <a:ext cx="1182055" cy="276999"/>
          </a:xfrm>
        </p:spPr>
        <p:txBody>
          <a:bodyPr/>
          <a:lstStyle/>
          <a:p>
            <a:pPr>
              <a:defRPr/>
            </a:pPr>
            <a:r>
              <a:rPr lang="de-DE" smtClean="0"/>
              <a:t>March 2012</a:t>
            </a:r>
            <a:endParaRPr lang="en-US" dirty="0"/>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required </a:t>
            </a:r>
            <a:r>
              <a:rPr lang="en-US" altLang="ko-KR" dirty="0" smtClean="0"/>
              <a:t>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r>
              <a:rPr lang="en-US" dirty="0" smtClean="0"/>
              <a:t>Yes            4</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24</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24</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24</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a:t>
            </a:r>
            <a:r>
              <a:rPr lang="en-US" dirty="0"/>
              <a:t>5</a:t>
            </a: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9</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sz="2000" dirty="0" smtClean="0"/>
              <a:t>Moved</a:t>
            </a:r>
            <a:r>
              <a:rPr lang="en-US" sz="2000" dirty="0" smtClean="0"/>
              <a:t>: Jae </a:t>
            </a:r>
            <a:r>
              <a:rPr lang="en-US" sz="2000" dirty="0" err="1" smtClean="0"/>
              <a:t>Seung</a:t>
            </a:r>
            <a:endParaRPr lang="en-US" sz="2000" dirty="0" smtClean="0"/>
          </a:p>
          <a:p>
            <a:pPr marL="0" indent="0">
              <a:buNone/>
            </a:pPr>
            <a:r>
              <a:rPr lang="en-US" sz="2000" dirty="0" smtClean="0"/>
              <a:t>Seconded</a:t>
            </a:r>
            <a:r>
              <a:rPr lang="en-US" sz="2000" dirty="0" smtClean="0"/>
              <a:t>: </a:t>
            </a:r>
            <a:r>
              <a:rPr lang="en-US" sz="2000" dirty="0" err="1" smtClean="0"/>
              <a:t>Kiseon</a:t>
            </a:r>
            <a:endParaRPr lang="en-US" sz="2000" dirty="0" smtClean="0"/>
          </a:p>
          <a:p>
            <a:pPr marL="0" indent="0">
              <a:buNone/>
            </a:pPr>
            <a:endParaRPr lang="en-US" sz="2000" dirty="0" smtClean="0"/>
          </a:p>
          <a:p>
            <a:r>
              <a:rPr lang="en-US" dirty="0" smtClean="0"/>
              <a:t>Yes     </a:t>
            </a:r>
            <a:r>
              <a:rPr lang="en-US" dirty="0" smtClean="0"/>
              <a:t>       11           </a:t>
            </a:r>
            <a:endParaRPr lang="en-US" dirty="0" smtClean="0"/>
          </a:p>
          <a:p>
            <a:r>
              <a:rPr lang="en-US" dirty="0" smtClean="0"/>
              <a:t>No              </a:t>
            </a:r>
            <a:r>
              <a:rPr lang="en-US" dirty="0" smtClean="0"/>
              <a:t>4   </a:t>
            </a:r>
            <a:endParaRPr lang="en-US" dirty="0" smtClean="0"/>
          </a:p>
          <a:p>
            <a:r>
              <a:rPr lang="en-US" dirty="0" smtClean="0"/>
              <a:t>Abstain     </a:t>
            </a:r>
            <a:r>
              <a:rPr lang="en-US" dirty="0" smtClean="0"/>
              <a:t>10   </a:t>
            </a:r>
            <a:r>
              <a:rPr lang="en-US" dirty="0" smtClean="0">
                <a:sym typeface="Wingdings" pitchFamily="2" charset="2"/>
              </a:rPr>
              <a:t> fails</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07425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26</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26</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26</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26</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Update</a:t>
            </a:r>
            <a:r>
              <a:rPr lang="en-US" dirty="0" smtClean="0"/>
              <a:t> </a:t>
            </a:r>
            <a:r>
              <a:rPr lang="en-US" dirty="0" smtClean="0"/>
              <a:t>the spec framework </a:t>
            </a:r>
            <a:r>
              <a:rPr lang="en-US" dirty="0" smtClean="0"/>
              <a:t>document </a:t>
            </a:r>
            <a:r>
              <a:rPr lang="en-US" dirty="0" smtClean="0"/>
              <a:t>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dirty="0" smtClean="0"/>
              <a:t>Moved</a:t>
            </a:r>
            <a:r>
              <a:rPr lang="en-US" dirty="0" smtClean="0"/>
              <a:t>: Jae </a:t>
            </a:r>
            <a:r>
              <a:rPr lang="en-US" dirty="0" err="1" smtClean="0"/>
              <a:t>Seung</a:t>
            </a:r>
            <a:endParaRPr lang="en-US" dirty="0" smtClean="0"/>
          </a:p>
          <a:p>
            <a:pPr marL="0" indent="0">
              <a:buNone/>
            </a:pPr>
            <a:r>
              <a:rPr lang="en-US" dirty="0" smtClean="0"/>
              <a:t>Seconded</a:t>
            </a:r>
            <a:r>
              <a:rPr lang="en-US" dirty="0" smtClean="0"/>
              <a:t>: Gabor</a:t>
            </a:r>
            <a:endParaRPr lang="en-US" dirty="0"/>
          </a:p>
          <a:p>
            <a:r>
              <a:rPr lang="en-US" dirty="0" smtClean="0"/>
              <a:t>Yes             </a:t>
            </a:r>
            <a:r>
              <a:rPr lang="en-US" dirty="0" smtClean="0"/>
              <a:t>10</a:t>
            </a:r>
            <a:endParaRPr lang="en-US" dirty="0" smtClean="0"/>
          </a:p>
          <a:p>
            <a:r>
              <a:rPr lang="en-US" dirty="0" smtClean="0"/>
              <a:t>No               </a:t>
            </a:r>
            <a:r>
              <a:rPr lang="en-US" dirty="0" smtClean="0"/>
              <a:t>4</a:t>
            </a:r>
            <a:endParaRPr lang="en-US" dirty="0" smtClean="0"/>
          </a:p>
          <a:p>
            <a:r>
              <a:rPr lang="en-US" dirty="0" smtClean="0"/>
              <a:t>Abstain      </a:t>
            </a:r>
            <a:r>
              <a:rPr lang="en-US" dirty="0" smtClean="0"/>
              <a:t>15  </a:t>
            </a:r>
            <a:r>
              <a:rPr lang="en-US" dirty="0" smtClean="0">
                <a:sym typeface="Wingdings" pitchFamily="2" charset="2"/>
              </a:rPr>
              <a:t> fails</a:t>
            </a:r>
            <a:endParaRPr lang="ko-KR" altLang="ko-KR" b="1" dirty="0" smtClean="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537708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27</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27</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27</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pPr marL="0" indent="0">
              <a:buNone/>
            </a:pPr>
            <a:r>
              <a:rPr lang="en-US" dirty="0" smtClean="0"/>
              <a:t>Moved:</a:t>
            </a:r>
          </a:p>
          <a:p>
            <a:pPr marL="0" indent="0">
              <a:buNone/>
            </a:pPr>
            <a:r>
              <a:rPr lang="en-US" dirty="0" smtClean="0"/>
              <a:t>Seconded:</a:t>
            </a:r>
          </a:p>
          <a:p>
            <a:pPr marL="0" indent="0">
              <a:buNone/>
            </a:pPr>
            <a:r>
              <a:rPr lang="en-US" dirty="0" smtClean="0"/>
              <a:t>(Not run)</a:t>
            </a:r>
            <a:endParaRPr lang="en-US"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453211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28</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wants or does not want to use certain features</a:t>
            </a:r>
          </a:p>
          <a:p>
            <a:pPr lvl="1" eaLnBrk="1" hangingPunct="1"/>
            <a:r>
              <a:rPr lang="en-US" altLang="ja-JP" dirty="0" smtClean="0">
                <a:ea typeface="MS PGothic" pitchFamily="34" charset="-128"/>
                <a:sym typeface="Wingdings" pitchFamily="2" charset="2"/>
              </a:rPr>
              <a:t>AP cannot accept the STA for association because of its operating condition</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preferences and/or capabilities of </a:t>
            </a:r>
            <a:r>
              <a:rPr lang="en-US" altLang="ko-KR" sz="2400" b="1" dirty="0">
                <a:latin typeface="+mj-lt"/>
              </a:rPr>
              <a:t>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is not acceptable </a:t>
            </a:r>
            <a:r>
              <a:rPr lang="en-US" altLang="ko-KR" sz="2400" b="1" dirty="0"/>
              <a:t>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 STAs,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a:t>
            </a:r>
            <a:r>
              <a:rPr lang="en-US" altLang="ko-KR" sz="2400" b="1" dirty="0" smtClean="0">
                <a:latin typeface="+mj-lt"/>
              </a:rPr>
              <a:t>the Probe Request frame is not acceptable by the APs or STAs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APs or STAs </a:t>
            </a:r>
            <a:r>
              <a:rPr lang="en-US" altLang="ko-KR" sz="2400" b="1" dirty="0">
                <a:latin typeface="+mj-lt"/>
              </a:rPr>
              <a:t>cannot accept the STA because of </a:t>
            </a:r>
            <a:r>
              <a:rPr lang="en-US" altLang="ko-KR" sz="2400" b="1" dirty="0" smtClean="0">
                <a:latin typeface="+mj-lt"/>
              </a:rPr>
              <a:t>its </a:t>
            </a:r>
            <a:r>
              <a:rPr lang="en-US" altLang="ko-KR" sz="2400" b="1" dirty="0">
                <a:latin typeface="+mj-lt"/>
              </a:rPr>
              <a:t>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or STAs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179388" indent="-179388" eaLnBrk="1" hangingPunct="1">
              <a:buFont typeface="Arial" pitchFamily="34" charset="0"/>
              <a:buChar char="•"/>
            </a:pPr>
            <a:r>
              <a:rPr lang="en-US" altLang="ko-KR" sz="2000" b="1" dirty="0" err="1" smtClean="0">
                <a:ea typeface="MS PGothic" pitchFamily="34" charset="-128"/>
              </a:rPr>
              <a:t>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smtClean="0">
                <a:ea typeface="MS PGothic" pitchFamily="34" charset="-128"/>
              </a:rPr>
              <a:t>No Probe </a:t>
            </a:r>
            <a:r>
              <a:rPr lang="en-US" altLang="ja-JP" sz="2000" dirty="0">
                <a:ea typeface="MS PGothic" pitchFamily="34" charset="-128"/>
              </a:rPr>
              <a:t>Response to the </a:t>
            </a:r>
            <a:r>
              <a:rPr lang="en-US" altLang="ja-JP" sz="2000" dirty="0" smtClean="0">
                <a:ea typeface="MS PGothic" pitchFamily="34" charset="-128"/>
              </a:rPr>
              <a:t>STA if the preferences and/or capabilities of the requesting STA are not acceptable by the responding AP or STA  </a:t>
            </a:r>
          </a:p>
          <a:p>
            <a:pPr marL="179388" indent="-179388" eaLnBrk="1" hangingPunct="1">
              <a:buFont typeface="Arial" pitchFamily="34" charset="0"/>
              <a:buChar char="•"/>
            </a:pPr>
            <a:r>
              <a:rPr lang="en-US" altLang="ko-KR" sz="2000" dirty="0" smtClean="0">
                <a:ea typeface="MS PGothic" pitchFamily="34" charset="-128"/>
              </a:rPr>
              <a:t>If </a:t>
            </a:r>
            <a:r>
              <a:rPr lang="en-US" altLang="ko-KR" sz="2000" dirty="0">
                <a:ea typeface="MS PGothic" pitchFamily="34" charset="-128"/>
              </a:rPr>
              <a:t>the responding AP cannot accept the new STA because of its own </a:t>
            </a:r>
            <a:r>
              <a:rPr lang="en-US" altLang="ko-KR" sz="2000" dirty="0" smtClean="0">
                <a:ea typeface="MS PGothic" pitchFamily="34" charset="-128"/>
              </a:rPr>
              <a:t>operating condition, </a:t>
            </a:r>
            <a:r>
              <a:rPr lang="en-US" altLang="ko-KR" sz="2000" dirty="0">
                <a:ea typeface="MS PGothic" pitchFamily="34" charset="-128"/>
              </a:rPr>
              <a:t>such as high load, </a:t>
            </a:r>
            <a:r>
              <a:rPr lang="en-US" altLang="ko-KR" sz="2000" dirty="0" smtClean="0">
                <a:ea typeface="MS PGothic" pitchFamily="34" charset="-128"/>
              </a:rPr>
              <a:t>it does not transmit Probe Responses</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2820</TotalTime>
  <Words>2660</Words>
  <Application>Microsoft Office PowerPoint</Application>
  <PresentationFormat>화면 슬라이드 쇼(4:3)</PresentationFormat>
  <Paragraphs>536</Paragraphs>
  <Slides>28</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Preference and/or Capability based Filtering</vt:lpstr>
      <vt:lpstr>Benefits of the Filtering</vt:lpstr>
      <vt:lpstr>Selective Probe Response – Example (1/2)</vt:lpstr>
      <vt:lpstr>Selective Probe Response – Example (2/2)</vt:lpstr>
      <vt:lpstr>FilterInfo element</vt:lpstr>
      <vt:lpstr>AP Preference Field</vt:lpstr>
      <vt:lpstr>STA security capability element</vt:lpstr>
      <vt:lpstr>FilterInfo element - Example</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371</cp:revision>
  <cp:lastPrinted>1998-02-10T13:28:06Z</cp:lastPrinted>
  <dcterms:created xsi:type="dcterms:W3CDTF">2011-09-19T08:13:06Z</dcterms:created>
  <dcterms:modified xsi:type="dcterms:W3CDTF">2012-03-16T01:18:52Z</dcterms:modified>
</cp:coreProperties>
</file>