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338" r:id="rId3"/>
    <p:sldId id="363" r:id="rId4"/>
    <p:sldId id="339" r:id="rId5"/>
    <p:sldId id="279" r:id="rId6"/>
    <p:sldId id="342" r:id="rId7"/>
    <p:sldId id="340" r:id="rId8"/>
    <p:sldId id="341" r:id="rId9"/>
    <p:sldId id="283" r:id="rId10"/>
    <p:sldId id="343" r:id="rId11"/>
    <p:sldId id="280" r:id="rId12"/>
    <p:sldId id="357" r:id="rId13"/>
    <p:sldId id="303" r:id="rId14"/>
    <p:sldId id="344" r:id="rId15"/>
    <p:sldId id="348" r:id="rId16"/>
    <p:sldId id="284" r:id="rId17"/>
    <p:sldId id="356" r:id="rId18"/>
    <p:sldId id="353" r:id="rId19"/>
    <p:sldId id="358" r:id="rId20"/>
    <p:sldId id="360" r:id="rId21"/>
    <p:sldId id="361" r:id="rId22"/>
    <p:sldId id="362" r:id="rId23"/>
    <p:sldId id="359"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0416" autoAdjust="0"/>
  </p:normalViewPr>
  <p:slideViewPr>
    <p:cSldViewPr>
      <p:cViewPr varScale="1">
        <p:scale>
          <a:sx n="88" d="100"/>
          <a:sy n="88" d="100"/>
        </p:scale>
        <p:origin x="-438"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82" d="100"/>
          <a:sy n="82" d="100"/>
        </p:scale>
        <p:origin x="-172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16</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March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Spec Framework Proposal: 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170" name="Document" r:id="rId4" imgW="7225831" imgH="4081559" progId="Word.Document.8">
                  <p:embed/>
                </p:oleObj>
              </mc:Choice>
              <mc:Fallback>
                <p:oleObj name="Document" r:id="rId4" imgW="7225831" imgH="4081559" progId="Word.Document.8">
                  <p:embed/>
                  <p:pic>
                    <p:nvPicPr>
                      <p:cNvPr id="0" name="개체 1"/>
                      <p:cNvPicPr>
                        <a:picLocks noChangeAspect="1" noChangeArrowheads="1"/>
                      </p:cNvPicPr>
                      <p:nvPr/>
                    </p:nvPicPr>
                    <p:blipFill>
                      <a:blip r:embed="rId5"/>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filter the Probe Response because the requesting STA cannot be associated with the responding AP</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 to such STAs</a:t>
            </a: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 in advance, during probing</a:t>
            </a:r>
          </a:p>
          <a:p>
            <a:pPr marL="522288" lvl="2" indent="-179388" eaLnBrk="1" hangingPunct="1">
              <a:buFont typeface="Arial" pitchFamily="34" charset="0"/>
              <a:buChar char="•"/>
            </a:pPr>
            <a:r>
              <a:rPr lang="en-US" altLang="ko-KR" sz="2000" dirty="0">
                <a:ea typeface="MS PGothic" pitchFamily="34" charset="-128"/>
                <a:sym typeface="Wingdings" pitchFamily="2" charset="2"/>
              </a:rPr>
              <a:t>If the STA cannot be associated with the responding AP, Probe Response is not received   association with the AP is </a:t>
            </a:r>
            <a:r>
              <a:rPr lang="en-US" altLang="ko-KR" sz="2000" dirty="0" smtClean="0">
                <a:ea typeface="MS PGothic" pitchFamily="34" charset="-128"/>
                <a:sym typeface="Wingdings" pitchFamily="2" charset="2"/>
              </a:rPr>
              <a:t>prohibited</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CapabilityFilterInfo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kumimoji="0" lang="en-US" altLang="ja-JP" dirty="0" err="1" smtClean="0">
                <a:solidFill>
                  <a:srgbClr val="FF0000"/>
                </a:solidFill>
              </a:rPr>
              <a:t>CapabilityFilterInfo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Response frame filtering by the responder of the probe </a:t>
            </a:r>
            <a:r>
              <a:rPr lang="en-US" altLang="ko-KR" dirty="0" smtClean="0"/>
              <a:t>request based </a:t>
            </a:r>
            <a:r>
              <a:rPr lang="en-US" altLang="ko-KR" dirty="0"/>
              <a:t>on the capabilities or preferences of the requesting </a:t>
            </a:r>
            <a:r>
              <a:rPr lang="en-US" altLang="ko-KR" dirty="0" smtClean="0"/>
              <a:t>STAs</a:t>
            </a:r>
          </a:p>
          <a:p>
            <a:pPr marL="179388" indent="-179388" eaLnBrk="1" hangingPunct="1">
              <a:buFont typeface="Arial" pitchFamily="34" charset="0"/>
              <a:buChar char="•"/>
            </a:pPr>
            <a:r>
              <a:rPr lang="en-US" altLang="ko-KR" dirty="0" smtClean="0"/>
              <a:t>Added to the Probe Request frame</a:t>
            </a: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CapabilityFilterInfo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45893468"/>
              </p:ext>
            </p:extLst>
          </p:nvPr>
        </p:nvGraphicFramePr>
        <p:xfrm>
          <a:off x="1371601" y="2133600"/>
          <a:ext cx="5638799" cy="838200"/>
        </p:xfrm>
        <a:graphic>
          <a:graphicData uri="http://schemas.openxmlformats.org/drawingml/2006/table">
            <a:tbl>
              <a:tblPr firstRow="1" firstCol="1" bandRow="1">
                <a:tableStyleId>{5C22544A-7EE6-4342-B048-85BDC9FD1C3A}</a:tableStyleId>
              </a:tblPr>
              <a:tblGrid>
                <a:gridCol w="861483"/>
                <a:gridCol w="861483"/>
                <a:gridCol w="1331383"/>
                <a:gridCol w="117475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a:effectLst/>
                        </a:rPr>
                        <a:t>Filtering Preference</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Security capability element</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200" y="3139716"/>
            <a:ext cx="6019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Filtering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1                       1                          1                     1                  1                   10</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2512274831"/>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860899"/>
                <a:gridCol w="1312389"/>
                <a:gridCol w="1565876"/>
                <a:gridCol w="990600"/>
                <a:gridCol w="1066800"/>
                <a:gridCol w="1066800"/>
                <a:gridCol w="990600"/>
              </a:tblGrid>
              <a:tr h="1158516">
                <a:tc>
                  <a:txBody>
                    <a:bodyPr/>
                    <a:lstStyle/>
                    <a:p>
                      <a:pPr>
                        <a:spcAft>
                          <a:spcPts val="0"/>
                        </a:spcAft>
                      </a:pPr>
                      <a:r>
                        <a:rPr lang="en-GB" sz="1600" dirty="0">
                          <a:effectLst/>
                        </a:rPr>
                        <a:t>Filter Request</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a:t>
            </a:r>
            <a:r>
              <a:rPr lang="en-GB" altLang="ko-KR" dirty="0"/>
              <a:t>the filtering </a:t>
            </a:r>
            <a:r>
              <a:rPr lang="en-GB" altLang="ko-KR" dirty="0" smtClean="0"/>
              <a:t>preferences </a:t>
            </a:r>
            <a:r>
              <a:rPr lang="en-GB" altLang="ko-KR" dirty="0"/>
              <a:t>of the STAs that transmit Probe Request </a:t>
            </a:r>
            <a:r>
              <a:rPr lang="en-GB" altLang="ko-KR" dirty="0" smtClean="0"/>
              <a:t>frame</a:t>
            </a:r>
          </a:p>
          <a:p>
            <a:pPr marL="522288" lvl="2" indent="-179388" eaLnBrk="1" hangingPunct="1">
              <a:buFont typeface="Arial" pitchFamily="34" charset="0"/>
              <a:buChar char="•"/>
            </a:pPr>
            <a:r>
              <a:rPr lang="en-GB" altLang="ko-KR" sz="2000" dirty="0" smtClean="0"/>
              <a:t>Filter Request subfield indicates </a:t>
            </a:r>
            <a:r>
              <a:rPr lang="en-GB" altLang="ko-KR" sz="2000" dirty="0"/>
              <a:t>whether the STA prefers the filtering of the Probe Response frame </a:t>
            </a:r>
            <a:r>
              <a:rPr lang="en-GB" altLang="ko-KR" sz="2000" dirty="0" smtClean="0"/>
              <a:t>based </a:t>
            </a:r>
            <a:r>
              <a:rPr lang="en-GB" altLang="ko-KR" sz="2000" dirty="0"/>
              <a:t>on the </a:t>
            </a:r>
            <a:r>
              <a:rPr lang="en-GB" altLang="ko-KR" sz="2000" dirty="0" err="1"/>
              <a:t>CapabilityFilterInfo</a:t>
            </a:r>
            <a:r>
              <a:rPr lang="en-GB" altLang="ko-KR" sz="2000" dirty="0"/>
              <a:t> element </a:t>
            </a:r>
            <a:endParaRPr lang="en-GB" altLang="ko-KR" sz="2000" dirty="0" smtClean="0"/>
          </a:p>
          <a:p>
            <a:pPr marL="522288" lvl="2" indent="-179388" eaLnBrk="1" hangingPunct="1">
              <a:buFont typeface="Arial" pitchFamily="34" charset="0"/>
              <a:buChar char="•"/>
            </a:pPr>
            <a:r>
              <a:rPr lang="en-US" altLang="ko-KR" sz="2000" dirty="0" smtClean="0"/>
              <a:t>STA’s request for security </a:t>
            </a:r>
            <a:r>
              <a:rPr lang="en-US" altLang="ko-KR" sz="2000" dirty="0"/>
              <a:t>processing, or </a:t>
            </a:r>
            <a:r>
              <a:rPr lang="en-US" altLang="ko-KR" sz="2000" dirty="0" smtClean="0"/>
              <a:t>no </a:t>
            </a:r>
            <a:r>
              <a:rPr lang="en-US" altLang="ko-KR" sz="2000" dirty="0"/>
              <a:t>security processing or request for </a:t>
            </a:r>
            <a:r>
              <a:rPr lang="en-US" altLang="ko-KR" sz="2000" dirty="0" smtClean="0"/>
              <a:t>association </a:t>
            </a:r>
            <a:r>
              <a:rPr lang="en-US" altLang="ko-KR" sz="2000" dirty="0"/>
              <a:t>with HT, VHT, or non-HT STA </a:t>
            </a:r>
            <a:r>
              <a:rPr lang="en-US" altLang="ko-KR" sz="2000" dirty="0" smtClean="0"/>
              <a:t>are included</a:t>
            </a:r>
          </a:p>
          <a:p>
            <a:pPr marL="522288" lvl="2" indent="-179388" eaLnBrk="1" hangingPunct="1">
              <a:buFont typeface="Arial" pitchFamily="34" charset="0"/>
              <a:buChar char="•"/>
            </a:pPr>
            <a:r>
              <a:rPr lang="en-US" altLang="ko-KR" sz="2000" dirty="0" smtClean="0"/>
              <a:t>Other TBD subfields can be added in the future</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Security capability element</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Security </a:t>
            </a:r>
            <a:r>
              <a:rPr lang="en-GB" altLang="ko-KR" dirty="0"/>
              <a:t>capability element specifies the security capability of the STAs that transmit Probe Request </a:t>
            </a:r>
            <a:r>
              <a:rPr lang="en-GB" altLang="ko-KR" dirty="0" smtClean="0"/>
              <a:t>frame</a:t>
            </a:r>
            <a:endParaRPr lang="en-GB" altLang="ko-KR" dirty="0"/>
          </a:p>
          <a:p>
            <a:pPr marL="522288" lvl="2" indent="-179388" eaLnBrk="1" hangingPunct="1">
              <a:buFont typeface="Arial" pitchFamily="34" charset="0"/>
              <a:buChar char="•"/>
            </a:pPr>
            <a:r>
              <a:rPr lang="en-GB" altLang="ko-KR" sz="2000" dirty="0" smtClean="0"/>
              <a:t>Present if Require Security bit is set in the Filtering Preference Field</a:t>
            </a:r>
          </a:p>
          <a:p>
            <a:pPr marL="522288" lvl="2" indent="-179388" eaLnBrk="1" hangingPunct="1">
              <a:buFont typeface="Arial" pitchFamily="34" charset="0"/>
              <a:buChar char="•"/>
            </a:pPr>
            <a:r>
              <a:rPr lang="en-GB" altLang="ko-KR" sz="2000" dirty="0" smtClean="0"/>
              <a:t>One </a:t>
            </a:r>
            <a:r>
              <a:rPr lang="en-GB" altLang="ko-KR" sz="2000" dirty="0"/>
              <a:t>option is to use RSN IE, or modified Security Information element can be considered to be </a:t>
            </a:r>
            <a:r>
              <a:rPr lang="en-GB" altLang="ko-KR" sz="2000" dirty="0" smtClean="0"/>
              <a:t>used as the </a:t>
            </a:r>
            <a:r>
              <a:rPr lang="en-GB" altLang="ko-KR" sz="2000" dirty="0"/>
              <a:t>Security capability </a:t>
            </a:r>
            <a:r>
              <a:rPr lang="en-GB" altLang="ko-KR" sz="2000" dirty="0" smtClean="0"/>
              <a:t>element</a:t>
            </a:r>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a:t>Revmb</a:t>
            </a:r>
            <a:r>
              <a:rPr lang="en-US" altLang="ko-KR" sz="1800" dirty="0" smtClean="0"/>
              <a:t>)</a:t>
            </a:r>
            <a:endParaRPr lang="en-GB" altLang="ko-KR" sz="1800" dirty="0" smtClean="0"/>
          </a:p>
          <a:p>
            <a:pPr eaLnBrk="1" hangingPunct="1"/>
            <a:r>
              <a:rPr lang="en-GB" altLang="ko-KR" sz="2000" dirty="0" smtClean="0">
                <a:sym typeface="Wingdings" pitchFamily="2" charset="2"/>
              </a:rPr>
              <a:t>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a:t>
            </a:r>
            <a:r>
              <a:rPr lang="en-US" altLang="ko-KR" sz="1800" b="1" dirty="0" smtClean="0"/>
              <a:t>should be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89"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Response frame </a:t>
            </a:r>
            <a:r>
              <a:rPr lang="en-US" altLang="ko-KR" b="1" dirty="0" smtClean="0"/>
              <a:t>transmitted </a:t>
            </a:r>
            <a:r>
              <a:rPr lang="en-US" altLang="ko-KR" b="1" dirty="0"/>
              <a:t>by the AP using Capability and Preferences 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19</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capability information including security capability in the Probe Request frame. If the capability of the STA cannot fulfill the requirement of the responding STA,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Response frame by the responding AP based on Capabilities and Preferences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20</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preference information such as </a:t>
            </a:r>
            <a:r>
              <a:rPr lang="en-US" altLang="ko-KR" dirty="0"/>
              <a:t>request for security processing, or request for no security processing or request for </a:t>
            </a:r>
            <a:r>
              <a:rPr lang="en-US" altLang="ko-KR" dirty="0" smtClean="0"/>
              <a:t>association </a:t>
            </a:r>
            <a:r>
              <a:rPr lang="en-US" altLang="ko-KR" dirty="0"/>
              <a:t>with HT, VHT, or non-HT STA</a:t>
            </a:r>
            <a:r>
              <a:rPr lang="en-US" dirty="0" smtClean="0"/>
              <a:t> in the Probe Request frame. If the responding STA cannot fulfill the preference of the requesting STA,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15965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21</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If the STA that has received the Probe Request cannot accept the requesting STA because of the responding STA’s current condition, such as high load,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22</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22</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22</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23</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0" name="Rectangle 4"/>
          <p:cNvSpPr txBox="1">
            <a:spLocks noChangeArrowheads="1"/>
          </p:cNvSpPr>
          <p:nvPr/>
        </p:nvSpPr>
        <p:spPr>
          <a:xfrm>
            <a:off x="609600" y="304800"/>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2093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an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ea typeface="MS PGothic" pitchFamily="34" charset="-128"/>
                <a:sym typeface="Wingdings" pitchFamily="2" charset="2"/>
              </a:rPr>
              <a:t>It can cause too</a:t>
            </a:r>
            <a:r>
              <a:rPr lang="en-US" altLang="ja-JP" dirty="0" smtClean="0">
                <a:solidFill>
                  <a:schemeClr val="tx1"/>
                </a:solidFill>
                <a:ea typeface="MS PGothic" pitchFamily="34" charset="-128"/>
                <a:sym typeface="Wingdings" pitchFamily="2" charset="2"/>
              </a:rPr>
              <a:t> many probe responses: Need to reduce the unnecessary Probe responses</a:t>
            </a:r>
          </a:p>
          <a:p>
            <a:pPr eaLnBrk="1" hangingPunct="1"/>
            <a:r>
              <a:rPr lang="en-US" altLang="ja-JP" dirty="0" smtClean="0">
                <a:ea typeface="MS PGothic" pitchFamily="34" charset="-128"/>
                <a:sym typeface="Wingdings" pitchFamily="2" charset="2"/>
              </a:rPr>
              <a:t>APs respond to the Probe Request even if the requesting STA cannot or will not associate with the APs</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does not want to use certain features</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Capabilities </a:t>
            </a:r>
            <a:r>
              <a:rPr lang="en-US" altLang="ko-KR" sz="2400" b="1" dirty="0">
                <a:latin typeface="+mj-lt"/>
              </a:rPr>
              <a:t>and </a:t>
            </a:r>
            <a:r>
              <a:rPr lang="en-US" altLang="ko-KR" sz="2400" b="1" dirty="0" smtClean="0">
                <a:latin typeface="+mj-lt"/>
              </a:rPr>
              <a:t>Preferences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capabilities </a:t>
            </a:r>
            <a:r>
              <a:rPr lang="en-US" altLang="ko-KR" sz="2400" b="1" dirty="0">
                <a:latin typeface="+mj-lt"/>
              </a:rPr>
              <a:t>and preferences of 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t>
            </a:r>
            <a:r>
              <a:rPr lang="en-US" altLang="ko-KR" sz="2400" b="1" dirty="0" smtClean="0"/>
              <a:t>association </a:t>
            </a:r>
            <a:r>
              <a:rPr lang="en-US" altLang="ko-KR" sz="2400" b="1" dirty="0"/>
              <a:t>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cannot </a:t>
            </a:r>
            <a:r>
              <a:rPr lang="en-US" altLang="ko-KR" sz="2400" b="1" dirty="0"/>
              <a:t>be satisfied 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Probe </a:t>
            </a:r>
            <a:r>
              <a:rPr lang="en-US" altLang="ko-KR" sz="2400" b="1" dirty="0" smtClean="0">
                <a:latin typeface="+mj-lt"/>
              </a:rPr>
              <a:t>Request</a:t>
            </a:r>
          </a:p>
          <a:p>
            <a:pPr lvl="1" eaLnBrk="1" hangingPunct="1"/>
            <a:r>
              <a:rPr lang="en-US" altLang="ko-KR" sz="2400" b="1" dirty="0">
                <a:latin typeface="+mj-lt"/>
              </a:rPr>
              <a:t> </a:t>
            </a:r>
            <a:r>
              <a:rPr lang="en-US" altLang="ko-KR" sz="2400" b="1" dirty="0" smtClean="0">
                <a:latin typeface="+mj-lt"/>
              </a:rPr>
              <a:t>    </a:t>
            </a:r>
            <a:r>
              <a:rPr lang="en-US" altLang="ko-KR" sz="2400" b="1" dirty="0">
                <a:latin typeface="+mj-lt"/>
              </a:rPr>
              <a:t>frame cannot fulfill the </a:t>
            </a:r>
            <a:r>
              <a:rPr lang="en-US" altLang="ko-KR" sz="2400" b="1" dirty="0" smtClean="0">
                <a:latin typeface="+mj-lt"/>
              </a:rPr>
              <a:t>requirements </a:t>
            </a:r>
            <a:r>
              <a:rPr lang="en-US" altLang="ko-KR" sz="2400" b="1" dirty="0">
                <a:latin typeface="+mj-lt"/>
              </a:rPr>
              <a:t>of the </a:t>
            </a:r>
            <a:r>
              <a:rPr lang="en-US" altLang="ko-KR" sz="2400" b="1" dirty="0" smtClean="0">
                <a:latin typeface="+mj-lt"/>
              </a:rPr>
              <a:t>APs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 </a:t>
            </a:r>
            <a:r>
              <a:rPr lang="en-US" altLang="ko-KR" sz="2400" b="1" dirty="0">
                <a:latin typeface="+mj-lt"/>
              </a:rPr>
              <a:t>cannot accept the STA because of the AP’s 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APs 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CapabilityFilterInfo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Probe Request</a:t>
            </a:r>
          </a:p>
          <a:p>
            <a:pPr marL="179388" indent="-179388" eaLnBrk="1" hangingPunct="1">
              <a:buFont typeface="Arial" pitchFamily="34" charset="0"/>
              <a:buChar char="•"/>
            </a:pPr>
            <a:r>
              <a:rPr lang="en-US" altLang="ko-KR" sz="2000" b="1" dirty="0" err="1" smtClean="0">
                <a:ea typeface="MS PGothic" pitchFamily="34" charset="-128"/>
              </a:rPr>
              <a:t>CapabilityFilterInfo</a:t>
            </a:r>
            <a:r>
              <a:rPr lang="en-US" altLang="ko-KR" sz="2000" b="1" dirty="0" smtClean="0">
                <a:ea typeface="MS PGothic" pitchFamily="34" charset="-128"/>
              </a:rPr>
              <a:t> IE contains </a:t>
            </a:r>
            <a:r>
              <a:rPr lang="en-US" altLang="ko-KR" sz="2000" dirty="0" smtClean="0">
                <a:ea typeface="MS PGothic" pitchFamily="34" charset="-128"/>
              </a:rPr>
              <a:t>optional </a:t>
            </a:r>
            <a:r>
              <a:rPr lang="en-US" altLang="ko-KR" sz="2000" b="1" dirty="0" smtClean="0">
                <a:ea typeface="MS PGothic" pitchFamily="34" charset="-128"/>
              </a:rPr>
              <a:t>capability elements including security capabilities of the Requesting STAs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CapabilityFilterInfo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STAs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179388" indent="-179388" eaLnBrk="1" hangingPunct="1">
              <a:buFont typeface="Arial" pitchFamily="34" charset="0"/>
              <a:buChar char="•"/>
            </a:pPr>
            <a:r>
              <a:rPr lang="en-US" altLang="ja-JP" sz="2000" dirty="0">
                <a:ea typeface="MS PGothic" pitchFamily="34" charset="-128"/>
              </a:rPr>
              <a:t>No Response to the STAs that cannot fulfill the responding AP’s capability requirement or if the responding AP cannot satisfy the preferences of the requesting STAs</a:t>
            </a:r>
          </a:p>
          <a:p>
            <a:pPr marL="179388" indent="-179388" eaLnBrk="1" hangingPunct="1">
              <a:buFont typeface="Arial" pitchFamily="34" charset="0"/>
              <a:buChar char="•"/>
            </a:pPr>
            <a:r>
              <a:rPr lang="en-US" altLang="ko-KR" sz="2000" dirty="0">
                <a:ea typeface="MS PGothic" pitchFamily="34" charset="-128"/>
              </a:rPr>
              <a:t>If the responding AP cannot accept the new STA because of its own reasons, such as high load, it can disallow the association by not responding the Probe Request</a:t>
            </a:r>
          </a:p>
          <a:p>
            <a:pPr marL="579438" lvl="1" indent="-179388" eaLnBrk="1" hangingPunct="1">
              <a:buFont typeface="Arial" pitchFamily="34" charset="0"/>
              <a:buChar char="•"/>
            </a:pP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Capability and Preference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2386</TotalTime>
  <Words>2331</Words>
  <Application>Microsoft Office PowerPoint</Application>
  <PresentationFormat>화면 슬라이드 쇼(4:3)</PresentationFormat>
  <Paragraphs>442</Paragraphs>
  <Slides>23</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802-11-Submission-emmelmann</vt:lpstr>
      <vt:lpstr>Microsoft Word 97 - 2003 문서</vt:lpstr>
      <vt:lpstr>Spec Framework Proposal: Selective transmission of the Probe Response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Capability and Preference based Filtering</vt:lpstr>
      <vt:lpstr>Benefits of the Filtering</vt:lpstr>
      <vt:lpstr>Selective Probe Response – Example (1/2)</vt:lpstr>
      <vt:lpstr>Selective Probe Response – Example (2/2)</vt:lpstr>
      <vt:lpstr>CapabilityFilterInfo element</vt:lpstr>
      <vt:lpstr>Filtering Preference Field</vt:lpstr>
      <vt:lpstr>Security capability element</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309</cp:revision>
  <cp:lastPrinted>1998-02-10T13:28:06Z</cp:lastPrinted>
  <dcterms:created xsi:type="dcterms:W3CDTF">2011-09-19T08:13:06Z</dcterms:created>
  <dcterms:modified xsi:type="dcterms:W3CDTF">2012-03-03T20:17:18Z</dcterms:modified>
</cp:coreProperties>
</file>